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5" r:id="rId4"/>
    <p:sldMasterId id="2147483698" r:id="rId5"/>
    <p:sldMasterId id="214748372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12192000"/>
  <p:notesSz cx="6858000" cy="9144000"/>
  <p:embeddedFontLst>
    <p:embeddedFont>
      <p:font typeface="DM Sans Medium"/>
      <p:regular r:id="rId29"/>
      <p:bold r:id="rId30"/>
      <p:italic r:id="rId31"/>
      <p:boldItalic r:id="rId32"/>
    </p:embeddedFont>
    <p:embeddedFont>
      <p:font typeface="Play"/>
      <p:regular r:id="rId33"/>
      <p:bold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Anaheim"/>
      <p:regular r:id="rId39"/>
      <p:bold r:id="rId40"/>
    </p:embeddedFont>
    <p:embeddedFont>
      <p:font typeface="IBM Plex Mono SemiBold"/>
      <p:regular r:id="rId41"/>
      <p:bold r:id="rId42"/>
      <p:italic r:id="rId43"/>
      <p:boldItalic r:id="rId44"/>
    </p:embeddedFont>
    <p:embeddedFont>
      <p:font typeface="DM Sans SemiBold"/>
      <p:regular r:id="rId45"/>
      <p:bold r:id="rId46"/>
      <p:italic r:id="rId47"/>
      <p:boldItalic r:id="rId48"/>
    </p:embeddedFont>
    <p:embeddedFont>
      <p:font typeface="Baloo 2 ExtraBold"/>
      <p:bold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iqiIh7iAHCWbA6BHjE4WyntbCP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bold.fntdata"/><Relationship Id="rId42" Type="http://schemas.openxmlformats.org/officeDocument/2006/relationships/font" Target="fonts/IBMPlexMonoSemiBold-bold.fntdata"/><Relationship Id="rId41" Type="http://schemas.openxmlformats.org/officeDocument/2006/relationships/font" Target="fonts/IBMPlexMonoSemiBold-regular.fntdata"/><Relationship Id="rId44" Type="http://schemas.openxmlformats.org/officeDocument/2006/relationships/font" Target="fonts/IBMPlexMonoSemiBold-boldItalic.fntdata"/><Relationship Id="rId43" Type="http://schemas.openxmlformats.org/officeDocument/2006/relationships/font" Target="fonts/IBMPlexMonoSemiBold-italic.fntdata"/><Relationship Id="rId46" Type="http://schemas.openxmlformats.org/officeDocument/2006/relationships/font" Target="fonts/DMSansSemiBold-bold.fntdata"/><Relationship Id="rId45" Type="http://schemas.openxmlformats.org/officeDocument/2006/relationships/font" Target="fonts/DMSa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DMSansSemiBold-boldItalic.fntdata"/><Relationship Id="rId47" Type="http://schemas.openxmlformats.org/officeDocument/2006/relationships/font" Target="fonts/DMSansSemiBold-italic.fntdata"/><Relationship Id="rId49" Type="http://schemas.openxmlformats.org/officeDocument/2006/relationships/font" Target="fonts/Baloo2ExtraBold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Medium-italic.fntdata"/><Relationship Id="rId30" Type="http://schemas.openxmlformats.org/officeDocument/2006/relationships/font" Target="fonts/DMSansMedium-bold.fntdata"/><Relationship Id="rId33" Type="http://schemas.openxmlformats.org/officeDocument/2006/relationships/font" Target="fonts/Play-regular.fntdata"/><Relationship Id="rId32" Type="http://schemas.openxmlformats.org/officeDocument/2006/relationships/font" Target="fonts/DMSansMedium-boldItalic.fntdata"/><Relationship Id="rId35" Type="http://schemas.openxmlformats.org/officeDocument/2006/relationships/font" Target="fonts/ProximaNova-regular.fntdata"/><Relationship Id="rId34" Type="http://schemas.openxmlformats.org/officeDocument/2006/relationships/font" Target="fonts/Play-bold.fntdata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Anaheim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DMSansMedium-regular.fntdata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30e558a7298_0_2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30e558a7298_0_2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6" name="Google Shape;24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6" name="Google Shape;2506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30f2562428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30f2562428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30f25624283_3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g30f25624283_3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0f256242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0f256242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5" name="Google Shape;26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0efda5f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30efda5f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30f2562428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g30f2562428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0f2562428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g30f2562428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30f25624283_2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g30f25624283_2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30f25624283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g30f25624283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g30e558a7298_0_740"/>
          <p:cNvGrpSpPr/>
          <p:nvPr/>
        </p:nvGrpSpPr>
        <p:grpSpPr>
          <a:xfrm>
            <a:off x="-2192764" y="-3663274"/>
            <a:ext cx="16371215" cy="13967389"/>
            <a:chOff x="-1644614" y="-2747525"/>
            <a:chExt cx="12278718" cy="10475804"/>
          </a:xfrm>
        </p:grpSpPr>
        <p:sp>
          <p:nvSpPr>
            <p:cNvPr id="14" name="Google Shape;14;g30e558a7298_0_740"/>
            <p:cNvSpPr/>
            <p:nvPr/>
          </p:nvSpPr>
          <p:spPr>
            <a:xfrm rot="-2526399">
              <a:off x="5593085" y="3029310"/>
              <a:ext cx="4356710" cy="3718191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g30e558a7298_0_740"/>
            <p:cNvSpPr/>
            <p:nvPr/>
          </p:nvSpPr>
          <p:spPr>
            <a:xfrm rot="7128784">
              <a:off x="8363688" y="1001192"/>
              <a:ext cx="1703625" cy="1100471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g30e558a7298_0_740"/>
            <p:cNvSpPr/>
            <p:nvPr/>
          </p:nvSpPr>
          <p:spPr>
            <a:xfrm rot="1490198">
              <a:off x="-1039429" y="-1920903"/>
              <a:ext cx="4803426" cy="3939324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g30e558a7298_0_740"/>
          <p:cNvSpPr txBox="1"/>
          <p:nvPr>
            <p:ph type="ctrTitle"/>
          </p:nvPr>
        </p:nvSpPr>
        <p:spPr>
          <a:xfrm>
            <a:off x="950967" y="3513133"/>
            <a:ext cx="5150100" cy="1846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b="0" sz="93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g30e558a7298_0_740"/>
          <p:cNvSpPr txBox="1"/>
          <p:nvPr>
            <p:ph idx="1" type="subTitle"/>
          </p:nvPr>
        </p:nvSpPr>
        <p:spPr>
          <a:xfrm>
            <a:off x="950967" y="5294398"/>
            <a:ext cx="51501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g30e558a7298_0_962"/>
          <p:cNvGrpSpPr/>
          <p:nvPr/>
        </p:nvGrpSpPr>
        <p:grpSpPr>
          <a:xfrm>
            <a:off x="-2705550" y="-3185924"/>
            <a:ext cx="16289096" cy="12476888"/>
            <a:chOff x="-2029214" y="-2389503"/>
            <a:chExt cx="12217127" cy="9357900"/>
          </a:xfrm>
        </p:grpSpPr>
        <p:sp>
          <p:nvSpPr>
            <p:cNvPr id="236" name="Google Shape;236;g30e558a7298_0_962"/>
            <p:cNvSpPr/>
            <p:nvPr/>
          </p:nvSpPr>
          <p:spPr>
            <a:xfrm rot="7128936">
              <a:off x="-1270089" y="1442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30e558a7298_0_962"/>
            <p:cNvSpPr/>
            <p:nvPr/>
          </p:nvSpPr>
          <p:spPr>
            <a:xfrm rot="-8306489">
              <a:off x="6312332" y="-16169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30e558a7298_0_962"/>
            <p:cNvSpPr/>
            <p:nvPr/>
          </p:nvSpPr>
          <p:spPr>
            <a:xfrm rot="-2526298">
              <a:off x="-1524420" y="-16660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g30e558a7298_0_962"/>
          <p:cNvSpPr txBox="1"/>
          <p:nvPr>
            <p:ph hasCustomPrompt="1" type="title"/>
          </p:nvPr>
        </p:nvSpPr>
        <p:spPr>
          <a:xfrm>
            <a:off x="7070233" y="3605067"/>
            <a:ext cx="41709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0" name="Google Shape;240;g30e558a7298_0_962"/>
          <p:cNvSpPr txBox="1"/>
          <p:nvPr>
            <p:ph idx="1" type="subTitle"/>
          </p:nvPr>
        </p:nvSpPr>
        <p:spPr>
          <a:xfrm>
            <a:off x="7070233" y="4897967"/>
            <a:ext cx="41709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g30e558a7298_0_970"/>
          <p:cNvGrpSpPr/>
          <p:nvPr/>
        </p:nvGrpSpPr>
        <p:grpSpPr>
          <a:xfrm>
            <a:off x="-1605288" y="-1697398"/>
            <a:ext cx="15963039" cy="11417968"/>
            <a:chOff x="-1203996" y="-1273080"/>
            <a:chExt cx="11972579" cy="8563690"/>
          </a:xfrm>
        </p:grpSpPr>
        <p:sp>
          <p:nvSpPr>
            <p:cNvPr id="244" name="Google Shape;244;g30e558a7298_0_970"/>
            <p:cNvSpPr/>
            <p:nvPr/>
          </p:nvSpPr>
          <p:spPr>
            <a:xfrm rot="-6823997">
              <a:off x="7481480" y="4165470"/>
              <a:ext cx="3098928" cy="2433855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g30e558a7298_0_970"/>
            <p:cNvSpPr/>
            <p:nvPr/>
          </p:nvSpPr>
          <p:spPr>
            <a:xfrm flipH="1" rot="-3948904">
              <a:off x="-1026291" y="-790996"/>
              <a:ext cx="2252181" cy="184703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g30e558a7298_0_97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7" name="Google Shape;247;g30e558a7298_0_970"/>
          <p:cNvSpPr txBox="1"/>
          <p:nvPr>
            <p:ph idx="1" type="subTitle"/>
          </p:nvPr>
        </p:nvSpPr>
        <p:spPr>
          <a:xfrm>
            <a:off x="1176200" y="3810785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8" name="Google Shape;248;g30e558a7298_0_970"/>
          <p:cNvSpPr txBox="1"/>
          <p:nvPr>
            <p:ph idx="2" type="subTitle"/>
          </p:nvPr>
        </p:nvSpPr>
        <p:spPr>
          <a:xfrm>
            <a:off x="4525005" y="3810785"/>
            <a:ext cx="31419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9" name="Google Shape;249;g30e558a7298_0_970"/>
          <p:cNvSpPr txBox="1"/>
          <p:nvPr>
            <p:ph idx="3" type="subTitle"/>
          </p:nvPr>
        </p:nvSpPr>
        <p:spPr>
          <a:xfrm>
            <a:off x="7870195" y="3810783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0" name="Google Shape;250;g30e558a7298_0_970"/>
          <p:cNvSpPr txBox="1"/>
          <p:nvPr>
            <p:ph idx="4" type="subTitle"/>
          </p:nvPr>
        </p:nvSpPr>
        <p:spPr>
          <a:xfrm>
            <a:off x="1176200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251" name="Google Shape;251;g30e558a7298_0_970"/>
          <p:cNvSpPr txBox="1"/>
          <p:nvPr>
            <p:ph idx="5" type="subTitle"/>
          </p:nvPr>
        </p:nvSpPr>
        <p:spPr>
          <a:xfrm>
            <a:off x="4525009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252" name="Google Shape;252;g30e558a7298_0_970"/>
          <p:cNvSpPr txBox="1"/>
          <p:nvPr>
            <p:ph idx="6" type="subTitle"/>
          </p:nvPr>
        </p:nvSpPr>
        <p:spPr>
          <a:xfrm>
            <a:off x="7870185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253" name="Google Shape;253;g30e558a7298_0_970"/>
          <p:cNvGrpSpPr/>
          <p:nvPr/>
        </p:nvGrpSpPr>
        <p:grpSpPr>
          <a:xfrm>
            <a:off x="9958896" y="5627431"/>
            <a:ext cx="1661417" cy="1589371"/>
            <a:chOff x="7469359" y="4220679"/>
            <a:chExt cx="1246094" cy="1192058"/>
          </a:xfrm>
        </p:grpSpPr>
        <p:grpSp>
          <p:nvGrpSpPr>
            <p:cNvPr id="254" name="Google Shape;254;g30e558a7298_0_970"/>
            <p:cNvGrpSpPr/>
            <p:nvPr/>
          </p:nvGrpSpPr>
          <p:grpSpPr>
            <a:xfrm>
              <a:off x="8287178" y="4220679"/>
              <a:ext cx="428274" cy="605851"/>
              <a:chOff x="6000261" y="1225220"/>
              <a:chExt cx="627600" cy="887824"/>
            </a:xfrm>
          </p:grpSpPr>
          <p:sp>
            <p:nvSpPr>
              <p:cNvPr id="255" name="Google Shape;255;g30e558a7298_0_970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g30e558a7298_0_970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g30e558a7298_0_970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g30e558a7298_0_970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g30e558a7298_0_970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g30e558a7298_0_970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g30e558a7298_0_970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g30e558a7298_0_970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g30e558a7298_0_970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g30e558a7298_0_970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g30e558a7298_0_970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g30e558a7298_0_970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g30e558a7298_0_970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g30e558a7298_0_970"/>
            <p:cNvGrpSpPr/>
            <p:nvPr/>
          </p:nvGrpSpPr>
          <p:grpSpPr>
            <a:xfrm rot="-2376894">
              <a:off x="7642278" y="4631693"/>
              <a:ext cx="471966" cy="712375"/>
              <a:chOff x="2047101" y="2145599"/>
              <a:chExt cx="407553" cy="615151"/>
            </a:xfrm>
          </p:grpSpPr>
          <p:sp>
            <p:nvSpPr>
              <p:cNvPr id="269" name="Google Shape;269;g30e558a7298_0_970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g30e558a7298_0_970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g30e558a7298_0_970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g30e558a7298_0_970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g30e558a7298_0_970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g30e558a7298_0_970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g30e558a7298_0_970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g30e558a7298_0_970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g30e558a7298_0_970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g30e558a7298_0_970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g30e558a7298_0_970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g30e558a7298_0_970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g30e558a7298_0_970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g30e558a7298_0_970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g30e558a7298_0_970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g30e558a7298_0_970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g30e558a7298_0_970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g30e558a7298_0_970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g30e558a7298_0_970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g30e558a7298_0_970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g30e558a7298_0_970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g30e558a7298_0_970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g30e558a7298_0_970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30e558a7298_0_970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g30e558a7298_0_970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g30e558a7298_0_970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g30e558a7298_0_970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g30e558a7298_0_970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g30e558a7298_0_970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g30e558a7298_0_970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9" name="Google Shape;299;g30e558a7298_0_970"/>
          <p:cNvGrpSpPr/>
          <p:nvPr/>
        </p:nvGrpSpPr>
        <p:grpSpPr>
          <a:xfrm>
            <a:off x="215930" y="227160"/>
            <a:ext cx="11775356" cy="5165364"/>
            <a:chOff x="161952" y="170375"/>
            <a:chExt cx="8831737" cy="3874120"/>
          </a:xfrm>
        </p:grpSpPr>
        <p:sp>
          <p:nvSpPr>
            <p:cNvPr id="300" name="Google Shape;300;g30e558a7298_0_970"/>
            <p:cNvSpPr/>
            <p:nvPr/>
          </p:nvSpPr>
          <p:spPr>
            <a:xfrm>
              <a:off x="8667014" y="3722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30e558a7298_0_970"/>
            <p:cNvSpPr/>
            <p:nvPr/>
          </p:nvSpPr>
          <p:spPr>
            <a:xfrm>
              <a:off x="161952" y="7759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30e558a7298_0_970"/>
            <p:cNvSpPr/>
            <p:nvPr/>
          </p:nvSpPr>
          <p:spPr>
            <a:xfrm>
              <a:off x="396450" y="170375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e558a7298_0_103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5" name="Google Shape;305;g30e558a7298_0_1031"/>
          <p:cNvSpPr txBox="1"/>
          <p:nvPr>
            <p:ph idx="1" type="subTitle"/>
          </p:nvPr>
        </p:nvSpPr>
        <p:spPr>
          <a:xfrm>
            <a:off x="2032500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6" name="Google Shape;306;g30e558a7298_0_1031"/>
          <p:cNvSpPr txBox="1"/>
          <p:nvPr>
            <p:ph idx="2" type="subTitle"/>
          </p:nvPr>
        </p:nvSpPr>
        <p:spPr>
          <a:xfrm>
            <a:off x="7225434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7" name="Google Shape;307;g30e558a7298_0_1031"/>
          <p:cNvSpPr txBox="1"/>
          <p:nvPr>
            <p:ph idx="3" type="subTitle"/>
          </p:nvPr>
        </p:nvSpPr>
        <p:spPr>
          <a:xfrm>
            <a:off x="2032500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8" name="Google Shape;308;g30e558a7298_0_1031"/>
          <p:cNvSpPr txBox="1"/>
          <p:nvPr>
            <p:ph idx="4" type="subTitle"/>
          </p:nvPr>
        </p:nvSpPr>
        <p:spPr>
          <a:xfrm>
            <a:off x="7225434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" name="Google Shape;309;g30e558a7298_0_1031"/>
          <p:cNvSpPr txBox="1"/>
          <p:nvPr>
            <p:ph hasCustomPrompt="1" idx="5" type="title"/>
          </p:nvPr>
        </p:nvSpPr>
        <p:spPr>
          <a:xfrm>
            <a:off x="1145700" y="1899033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0" name="Google Shape;310;g30e558a7298_0_1031"/>
          <p:cNvSpPr txBox="1"/>
          <p:nvPr>
            <p:ph hasCustomPrompt="1" idx="6" type="title"/>
          </p:nvPr>
        </p:nvSpPr>
        <p:spPr>
          <a:xfrm>
            <a:off x="1145700" y="4107566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1" name="Google Shape;311;g30e558a7298_0_1031"/>
          <p:cNvSpPr txBox="1"/>
          <p:nvPr>
            <p:ph hasCustomPrompt="1" idx="7" type="title"/>
          </p:nvPr>
        </p:nvSpPr>
        <p:spPr>
          <a:xfrm>
            <a:off x="6338636" y="1899033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g30e558a7298_0_1031"/>
          <p:cNvSpPr txBox="1"/>
          <p:nvPr>
            <p:ph hasCustomPrompt="1" idx="8" type="title"/>
          </p:nvPr>
        </p:nvSpPr>
        <p:spPr>
          <a:xfrm>
            <a:off x="6338636" y="4107566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3" name="Google Shape;313;g30e558a7298_0_1031"/>
          <p:cNvSpPr txBox="1"/>
          <p:nvPr>
            <p:ph idx="9" type="subTitle"/>
          </p:nvPr>
        </p:nvSpPr>
        <p:spPr>
          <a:xfrm>
            <a:off x="2032500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14" name="Google Shape;314;g30e558a7298_0_1031"/>
          <p:cNvSpPr txBox="1"/>
          <p:nvPr>
            <p:ph idx="13" type="subTitle"/>
          </p:nvPr>
        </p:nvSpPr>
        <p:spPr>
          <a:xfrm>
            <a:off x="7225433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15" name="Google Shape;315;g30e558a7298_0_1031"/>
          <p:cNvSpPr txBox="1"/>
          <p:nvPr>
            <p:ph idx="14" type="subTitle"/>
          </p:nvPr>
        </p:nvSpPr>
        <p:spPr>
          <a:xfrm>
            <a:off x="2032500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16" name="Google Shape;316;g30e558a7298_0_1031"/>
          <p:cNvSpPr txBox="1"/>
          <p:nvPr>
            <p:ph idx="15" type="subTitle"/>
          </p:nvPr>
        </p:nvSpPr>
        <p:spPr>
          <a:xfrm>
            <a:off x="7225433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317" name="Google Shape;317;g30e558a7298_0_1031"/>
          <p:cNvGrpSpPr/>
          <p:nvPr/>
        </p:nvGrpSpPr>
        <p:grpSpPr>
          <a:xfrm>
            <a:off x="-1383622" y="-2980707"/>
            <a:ext cx="15072506" cy="11045944"/>
            <a:chOff x="-1037742" y="-2235586"/>
            <a:chExt cx="11304662" cy="8284665"/>
          </a:xfrm>
        </p:grpSpPr>
        <p:sp>
          <p:nvSpPr>
            <p:cNvPr id="318" name="Google Shape;318;g30e558a7298_0_1031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30e558a7298_0_1031"/>
            <p:cNvSpPr/>
            <p:nvPr/>
          </p:nvSpPr>
          <p:spPr>
            <a:xfrm flipH="1" rot="-9880295">
              <a:off x="-833926" y="39398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g30e558a7298_0_1031"/>
          <p:cNvGrpSpPr/>
          <p:nvPr/>
        </p:nvGrpSpPr>
        <p:grpSpPr>
          <a:xfrm>
            <a:off x="-65904" y="5310695"/>
            <a:ext cx="2036627" cy="1776105"/>
            <a:chOff x="-49429" y="3983121"/>
            <a:chExt cx="1527509" cy="1332112"/>
          </a:xfrm>
        </p:grpSpPr>
        <p:grpSp>
          <p:nvGrpSpPr>
            <p:cNvPr id="321" name="Google Shape;321;g30e558a7298_0_1031"/>
            <p:cNvGrpSpPr/>
            <p:nvPr/>
          </p:nvGrpSpPr>
          <p:grpSpPr>
            <a:xfrm>
              <a:off x="840880" y="4718150"/>
              <a:ext cx="637200" cy="597084"/>
              <a:chOff x="1932280" y="1331475"/>
              <a:chExt cx="637200" cy="597084"/>
            </a:xfrm>
          </p:grpSpPr>
          <p:sp>
            <p:nvSpPr>
              <p:cNvPr id="322" name="Google Shape;322;g30e558a7298_0_1031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g30e558a7298_0_1031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g30e558a7298_0_1031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g30e558a7298_0_1031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g30e558a7298_0_1031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g30e558a7298_0_1031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g30e558a7298_0_1031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g30e558a7298_0_1031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g30e558a7298_0_1031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g30e558a7298_0_1031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g30e558a7298_0_1031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g30e558a7298_0_1031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g30e558a7298_0_1031"/>
            <p:cNvGrpSpPr/>
            <p:nvPr/>
          </p:nvGrpSpPr>
          <p:grpSpPr>
            <a:xfrm>
              <a:off x="-49429" y="3983121"/>
              <a:ext cx="588491" cy="951052"/>
              <a:chOff x="1062996" y="1340396"/>
              <a:chExt cx="588491" cy="951052"/>
            </a:xfrm>
          </p:grpSpPr>
          <p:sp>
            <p:nvSpPr>
              <p:cNvPr id="335" name="Google Shape;335;g30e558a7298_0_103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g30e558a7298_0_103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g30e558a7298_0_103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g30e558a7298_0_103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g30e558a7298_0_103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g30e558a7298_0_103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1" name="Google Shape;341;g30e558a7298_0_1031"/>
          <p:cNvGrpSpPr/>
          <p:nvPr/>
        </p:nvGrpSpPr>
        <p:grpSpPr>
          <a:xfrm>
            <a:off x="524422" y="133329"/>
            <a:ext cx="11331283" cy="5837248"/>
            <a:chOff x="393327" y="100000"/>
            <a:chExt cx="8498675" cy="4378045"/>
          </a:xfrm>
        </p:grpSpPr>
        <p:sp>
          <p:nvSpPr>
            <p:cNvPr id="342" name="Google Shape;342;g30e558a7298_0_1031"/>
            <p:cNvSpPr/>
            <p:nvPr/>
          </p:nvSpPr>
          <p:spPr>
            <a:xfrm>
              <a:off x="393327" y="41556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g30e558a7298_0_1031"/>
            <p:cNvSpPr/>
            <p:nvPr/>
          </p:nvSpPr>
          <p:spPr>
            <a:xfrm>
              <a:off x="8565327" y="3782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g30e558a7298_0_1031"/>
            <p:cNvSpPr/>
            <p:nvPr/>
          </p:nvSpPr>
          <p:spPr>
            <a:xfrm>
              <a:off x="8246200" y="100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e558a7298_0_107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7" name="Google Shape;347;g30e558a7298_0_1073"/>
          <p:cNvSpPr txBox="1"/>
          <p:nvPr>
            <p:ph idx="1" type="subTitle"/>
          </p:nvPr>
        </p:nvSpPr>
        <p:spPr>
          <a:xfrm>
            <a:off x="10298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8" name="Google Shape;348;g30e558a7298_0_1073"/>
          <p:cNvSpPr txBox="1"/>
          <p:nvPr>
            <p:ph idx="2" type="subTitle"/>
          </p:nvPr>
        </p:nvSpPr>
        <p:spPr>
          <a:xfrm>
            <a:off x="44062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9" name="Google Shape;349;g30e558a7298_0_1073"/>
          <p:cNvSpPr txBox="1"/>
          <p:nvPr>
            <p:ph idx="3" type="subTitle"/>
          </p:nvPr>
        </p:nvSpPr>
        <p:spPr>
          <a:xfrm>
            <a:off x="1029883" y="4855467"/>
            <a:ext cx="33765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0" name="Google Shape;350;g30e558a7298_0_1073"/>
          <p:cNvSpPr txBox="1"/>
          <p:nvPr>
            <p:ph idx="4" type="subTitle"/>
          </p:nvPr>
        </p:nvSpPr>
        <p:spPr>
          <a:xfrm>
            <a:off x="44062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1" name="Google Shape;351;g30e558a7298_0_1073"/>
          <p:cNvSpPr txBox="1"/>
          <p:nvPr>
            <p:ph idx="5" type="subTitle"/>
          </p:nvPr>
        </p:nvSpPr>
        <p:spPr>
          <a:xfrm>
            <a:off x="7783483" y="2575100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2" name="Google Shape;352;g30e558a7298_0_1073"/>
          <p:cNvSpPr txBox="1"/>
          <p:nvPr>
            <p:ph idx="6" type="subTitle"/>
          </p:nvPr>
        </p:nvSpPr>
        <p:spPr>
          <a:xfrm>
            <a:off x="77834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3" name="Google Shape;353;g30e558a7298_0_1073"/>
          <p:cNvSpPr txBox="1"/>
          <p:nvPr>
            <p:ph idx="7" type="subTitle"/>
          </p:nvPr>
        </p:nvSpPr>
        <p:spPr>
          <a:xfrm>
            <a:off x="1031370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54" name="Google Shape;354;g30e558a7298_0_1073"/>
          <p:cNvSpPr txBox="1"/>
          <p:nvPr>
            <p:ph idx="8" type="subTitle"/>
          </p:nvPr>
        </p:nvSpPr>
        <p:spPr>
          <a:xfrm>
            <a:off x="44077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55" name="Google Shape;355;g30e558a7298_0_1073"/>
          <p:cNvSpPr txBox="1"/>
          <p:nvPr>
            <p:ph idx="9" type="subTitle"/>
          </p:nvPr>
        </p:nvSpPr>
        <p:spPr>
          <a:xfrm>
            <a:off x="77849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56" name="Google Shape;356;g30e558a7298_0_1073"/>
          <p:cNvSpPr txBox="1"/>
          <p:nvPr>
            <p:ph idx="13" type="subTitle"/>
          </p:nvPr>
        </p:nvSpPr>
        <p:spPr>
          <a:xfrm>
            <a:off x="1031370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57" name="Google Shape;357;g30e558a7298_0_1073"/>
          <p:cNvSpPr txBox="1"/>
          <p:nvPr>
            <p:ph idx="14" type="subTitle"/>
          </p:nvPr>
        </p:nvSpPr>
        <p:spPr>
          <a:xfrm>
            <a:off x="44077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358" name="Google Shape;358;g30e558a7298_0_1073"/>
          <p:cNvSpPr txBox="1"/>
          <p:nvPr>
            <p:ph idx="15" type="subTitle"/>
          </p:nvPr>
        </p:nvSpPr>
        <p:spPr>
          <a:xfrm>
            <a:off x="77849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359" name="Google Shape;359;g30e558a7298_0_1073"/>
          <p:cNvGrpSpPr/>
          <p:nvPr/>
        </p:nvGrpSpPr>
        <p:grpSpPr>
          <a:xfrm>
            <a:off x="-4055680" y="-3824267"/>
            <a:ext cx="18170037" cy="13201178"/>
            <a:chOff x="-3041836" y="-2868272"/>
            <a:chExt cx="13627869" cy="9901131"/>
          </a:xfrm>
        </p:grpSpPr>
        <p:sp>
          <p:nvSpPr>
            <p:cNvPr id="360" name="Google Shape;360;g30e558a7298_0_1073"/>
            <p:cNvSpPr/>
            <p:nvPr/>
          </p:nvSpPr>
          <p:spPr>
            <a:xfrm rot="-7886775">
              <a:off x="-2572901" y="-1962564"/>
              <a:ext cx="3742179" cy="2939049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g30e558a7298_0_1073"/>
            <p:cNvSpPr/>
            <p:nvPr/>
          </p:nvSpPr>
          <p:spPr>
            <a:xfrm flipH="1" rot="7161465">
              <a:off x="7349081" y="3959289"/>
              <a:ext cx="2935948" cy="240779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g30e558a7298_0_1073"/>
          <p:cNvGrpSpPr/>
          <p:nvPr/>
        </p:nvGrpSpPr>
        <p:grpSpPr>
          <a:xfrm>
            <a:off x="10473511" y="5379934"/>
            <a:ext cx="2288257" cy="1321376"/>
            <a:chOff x="7855330" y="4035052"/>
            <a:chExt cx="1716236" cy="991057"/>
          </a:xfrm>
        </p:grpSpPr>
        <p:grpSp>
          <p:nvGrpSpPr>
            <p:cNvPr id="363" name="Google Shape;363;g30e558a7298_0_1073"/>
            <p:cNvGrpSpPr/>
            <p:nvPr/>
          </p:nvGrpSpPr>
          <p:grpSpPr>
            <a:xfrm>
              <a:off x="7855330" y="4429025"/>
              <a:ext cx="637200" cy="597084"/>
              <a:chOff x="1932280" y="1331475"/>
              <a:chExt cx="637200" cy="597084"/>
            </a:xfrm>
          </p:grpSpPr>
          <p:sp>
            <p:nvSpPr>
              <p:cNvPr id="364" name="Google Shape;364;g30e558a7298_0_1073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g30e558a7298_0_1073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g30e558a7298_0_1073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g30e558a7298_0_1073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g30e558a7298_0_1073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g30e558a7298_0_1073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g30e558a7298_0_1073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g30e558a7298_0_1073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g30e558a7298_0_1073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g30e558a7298_0_1073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g30e558a7298_0_1073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g30e558a7298_0_1073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g30e558a7298_0_1073"/>
            <p:cNvGrpSpPr/>
            <p:nvPr/>
          </p:nvGrpSpPr>
          <p:grpSpPr>
            <a:xfrm rot="4185065">
              <a:off x="8729342" y="4000165"/>
              <a:ext cx="588492" cy="951054"/>
              <a:chOff x="1062996" y="1340396"/>
              <a:chExt cx="588491" cy="951052"/>
            </a:xfrm>
          </p:grpSpPr>
          <p:sp>
            <p:nvSpPr>
              <p:cNvPr id="377" name="Google Shape;377;g30e558a7298_0_1073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g30e558a7298_0_1073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g30e558a7298_0_1073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g30e558a7298_0_1073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g30e558a7298_0_1073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g30e558a7298_0_1073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3" name="Google Shape;383;g30e558a7298_0_1073"/>
          <p:cNvGrpSpPr/>
          <p:nvPr/>
        </p:nvGrpSpPr>
        <p:grpSpPr>
          <a:xfrm>
            <a:off x="241096" y="183462"/>
            <a:ext cx="11579344" cy="5536355"/>
            <a:chOff x="180827" y="137600"/>
            <a:chExt cx="8684725" cy="4152370"/>
          </a:xfrm>
        </p:grpSpPr>
        <p:sp>
          <p:nvSpPr>
            <p:cNvPr id="384" name="Google Shape;384;g30e558a7298_0_1073"/>
            <p:cNvSpPr/>
            <p:nvPr/>
          </p:nvSpPr>
          <p:spPr>
            <a:xfrm>
              <a:off x="8538877" y="39675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g30e558a7298_0_1073"/>
            <p:cNvSpPr/>
            <p:nvPr/>
          </p:nvSpPr>
          <p:spPr>
            <a:xfrm>
              <a:off x="180827" y="539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g30e558a7298_0_1073"/>
            <p:cNvSpPr/>
            <p:nvPr/>
          </p:nvSpPr>
          <p:spPr>
            <a:xfrm>
              <a:off x="713225" y="1376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e558a7298_0_111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9" name="Google Shape;389;g30e558a7298_0_1115"/>
          <p:cNvSpPr txBox="1"/>
          <p:nvPr>
            <p:ph idx="1" type="subTitle"/>
          </p:nvPr>
        </p:nvSpPr>
        <p:spPr>
          <a:xfrm>
            <a:off x="2462133" y="1420567"/>
            <a:ext cx="6673500" cy="43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9pPr>
          </a:lstStyle>
          <a:p/>
        </p:txBody>
      </p:sp>
      <p:grpSp>
        <p:nvGrpSpPr>
          <p:cNvPr id="390" name="Google Shape;390;g30e558a7298_0_1115"/>
          <p:cNvGrpSpPr/>
          <p:nvPr/>
        </p:nvGrpSpPr>
        <p:grpSpPr>
          <a:xfrm>
            <a:off x="-2149849" y="-2111673"/>
            <a:ext cx="18239779" cy="12702604"/>
            <a:chOff x="-1612427" y="-1583794"/>
            <a:chExt cx="13680176" cy="9527191"/>
          </a:xfrm>
        </p:grpSpPr>
        <p:sp>
          <p:nvSpPr>
            <p:cNvPr id="391" name="Google Shape;391;g30e558a7298_0_1115"/>
            <p:cNvSpPr/>
            <p:nvPr/>
          </p:nvSpPr>
          <p:spPr>
            <a:xfrm rot="7128936">
              <a:off x="6088123" y="2417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g30e558a7298_0_1115"/>
            <p:cNvSpPr/>
            <p:nvPr/>
          </p:nvSpPr>
          <p:spPr>
            <a:xfrm rot="-2861827">
              <a:off x="-1306536" y="-871781"/>
              <a:ext cx="2847247" cy="2086224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g30e558a7298_0_1115"/>
          <p:cNvSpPr/>
          <p:nvPr/>
        </p:nvSpPr>
        <p:spPr>
          <a:xfrm>
            <a:off x="11411244" y="4063041"/>
            <a:ext cx="402134" cy="663433"/>
          </a:xfrm>
          <a:custGeom>
            <a:rect b="b" l="l" r="r" t="t"/>
            <a:pathLst>
              <a:path extrusionOk="0" h="447" w="271">
                <a:moveTo>
                  <a:pt x="271" y="234"/>
                </a:moveTo>
                <a:lnTo>
                  <a:pt x="135" y="0"/>
                </a:lnTo>
                <a:lnTo>
                  <a:pt x="0" y="234"/>
                </a:lnTo>
                <a:lnTo>
                  <a:pt x="69" y="234"/>
                </a:lnTo>
                <a:lnTo>
                  <a:pt x="69" y="447"/>
                </a:lnTo>
                <a:lnTo>
                  <a:pt x="201" y="447"/>
                </a:lnTo>
                <a:lnTo>
                  <a:pt x="201" y="234"/>
                </a:lnTo>
                <a:lnTo>
                  <a:pt x="271" y="2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g30e558a7298_0_1115"/>
          <p:cNvGrpSpPr/>
          <p:nvPr/>
        </p:nvGrpSpPr>
        <p:grpSpPr>
          <a:xfrm>
            <a:off x="268429" y="106997"/>
            <a:ext cx="540134" cy="1083066"/>
            <a:chOff x="201327" y="80250"/>
            <a:chExt cx="405111" cy="812320"/>
          </a:xfrm>
        </p:grpSpPr>
        <p:sp>
          <p:nvSpPr>
            <p:cNvPr id="395" name="Google Shape;395;g30e558a7298_0_1115"/>
            <p:cNvSpPr/>
            <p:nvPr/>
          </p:nvSpPr>
          <p:spPr>
            <a:xfrm>
              <a:off x="201327" y="57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30e558a7298_0_1115"/>
            <p:cNvSpPr/>
            <p:nvPr/>
          </p:nvSpPr>
          <p:spPr>
            <a:xfrm>
              <a:off x="421863" y="802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e558a7298_0_112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9" name="Google Shape;399;g30e558a7298_0_1125"/>
          <p:cNvSpPr txBox="1"/>
          <p:nvPr>
            <p:ph idx="1" type="subTitle"/>
          </p:nvPr>
        </p:nvSpPr>
        <p:spPr>
          <a:xfrm>
            <a:off x="960000" y="1432400"/>
            <a:ext cx="2952300" cy="443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e558a7298_0_1128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402" name="Google Shape;402;g30e558a7298_0_1128"/>
          <p:cNvGrpSpPr/>
          <p:nvPr/>
        </p:nvGrpSpPr>
        <p:grpSpPr>
          <a:xfrm>
            <a:off x="-1142282" y="-2913127"/>
            <a:ext cx="15880284" cy="11172737"/>
            <a:chOff x="-856733" y="-2184900"/>
            <a:chExt cx="11910511" cy="8379762"/>
          </a:xfrm>
        </p:grpSpPr>
        <p:sp>
          <p:nvSpPr>
            <p:cNvPr id="403" name="Google Shape;403;g30e558a7298_0_1128"/>
            <p:cNvSpPr/>
            <p:nvPr/>
          </p:nvSpPr>
          <p:spPr>
            <a:xfrm rot="-7341459">
              <a:off x="7305126" y="-1367050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g30e558a7298_0_1128"/>
            <p:cNvSpPr/>
            <p:nvPr/>
          </p:nvSpPr>
          <p:spPr>
            <a:xfrm flipH="1" rot="-10245665">
              <a:off x="-723336" y="4183034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g30e558a7298_0_1128"/>
          <p:cNvGrpSpPr/>
          <p:nvPr/>
        </p:nvGrpSpPr>
        <p:grpSpPr>
          <a:xfrm>
            <a:off x="350360" y="215921"/>
            <a:ext cx="9911602" cy="6497445"/>
            <a:chOff x="262777" y="161945"/>
            <a:chExt cx="7433887" cy="4873205"/>
          </a:xfrm>
        </p:grpSpPr>
        <p:sp>
          <p:nvSpPr>
            <p:cNvPr id="406" name="Google Shape;406;g30e558a7298_0_1128"/>
            <p:cNvSpPr/>
            <p:nvPr/>
          </p:nvSpPr>
          <p:spPr>
            <a:xfrm>
              <a:off x="7369989" y="1619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g30e558a7298_0_1128"/>
            <p:cNvSpPr/>
            <p:nvPr/>
          </p:nvSpPr>
          <p:spPr>
            <a:xfrm>
              <a:off x="262777" y="4140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g30e558a7298_0_1128"/>
            <p:cNvSpPr/>
            <p:nvPr/>
          </p:nvSpPr>
          <p:spPr>
            <a:xfrm>
              <a:off x="811063" y="4853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g30e558a7298_0_1128"/>
          <p:cNvGrpSpPr/>
          <p:nvPr/>
        </p:nvGrpSpPr>
        <p:grpSpPr>
          <a:xfrm>
            <a:off x="10515169" y="309221"/>
            <a:ext cx="1357427" cy="1615140"/>
            <a:chOff x="7886574" y="231922"/>
            <a:chExt cx="1018096" cy="1211385"/>
          </a:xfrm>
        </p:grpSpPr>
        <p:grpSp>
          <p:nvGrpSpPr>
            <p:cNvPr id="410" name="Google Shape;410;g30e558a7298_0_1128"/>
            <p:cNvGrpSpPr/>
            <p:nvPr/>
          </p:nvGrpSpPr>
          <p:grpSpPr>
            <a:xfrm>
              <a:off x="8496964" y="1054809"/>
              <a:ext cx="407706" cy="388498"/>
              <a:chOff x="2884583" y="645291"/>
              <a:chExt cx="285089" cy="271696"/>
            </a:xfrm>
          </p:grpSpPr>
          <p:sp>
            <p:nvSpPr>
              <p:cNvPr id="411" name="Google Shape;411;g30e558a7298_0_1128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g30e558a7298_0_1128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g30e558a7298_0_1128"/>
            <p:cNvGrpSpPr/>
            <p:nvPr/>
          </p:nvGrpSpPr>
          <p:grpSpPr>
            <a:xfrm>
              <a:off x="7886574" y="231922"/>
              <a:ext cx="951900" cy="615157"/>
              <a:chOff x="4838012" y="1361547"/>
              <a:chExt cx="951900" cy="615157"/>
            </a:xfrm>
          </p:grpSpPr>
          <p:sp>
            <p:nvSpPr>
              <p:cNvPr id="414" name="Google Shape;414;g30e558a7298_0_1128"/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g30e558a7298_0_1128"/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rect b="b" l="l" r="r" t="t"/>
                <a:pathLst>
                  <a:path extrusionOk="0" h="67" w="1089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g30e558a7298_0_1128"/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g30e558a7298_0_1128"/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g30e558a7298_0_1128"/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g30e558a7298_0_1128"/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g30e558a7298_0_1128"/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rect b="b" l="l" r="r" t="t"/>
                <a:pathLst>
                  <a:path extrusionOk="0" h="343" w="342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g30e558a7298_0_1128"/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rect b="b" l="l" r="r" t="t"/>
                <a:pathLst>
                  <a:path extrusionOk="0" h="338" w="342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g30e558a7298_0_1128"/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rect b="b" l="l" r="r" t="t"/>
                <a:pathLst>
                  <a:path extrusionOk="0" h="163" w="171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g30e558a7298_0_1128"/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g30e558a7298_0_1128"/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g30e558a7298_0_1128"/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g30e558a7298_0_1128"/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g30e558a7298_0_1128"/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g30e558a7298_0_1128"/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g30e558a7298_0_1128"/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g30e558a7298_0_1128"/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g30e558a7298_0_1128"/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g30e558a7298_0_1128"/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e558a7298_0_116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435" name="Google Shape;435;g30e558a7298_0_1161"/>
          <p:cNvGrpSpPr/>
          <p:nvPr/>
        </p:nvGrpSpPr>
        <p:grpSpPr>
          <a:xfrm>
            <a:off x="-2907107" y="-3135491"/>
            <a:ext cx="16967066" cy="12442397"/>
            <a:chOff x="-2180385" y="-2351677"/>
            <a:chExt cx="12725618" cy="9332031"/>
          </a:xfrm>
        </p:grpSpPr>
        <p:sp>
          <p:nvSpPr>
            <p:cNvPr id="436" name="Google Shape;436;g30e558a7298_0_1161"/>
            <p:cNvSpPr/>
            <p:nvPr/>
          </p:nvSpPr>
          <p:spPr>
            <a:xfrm rot="3702647">
              <a:off x="-1898200" y="-1554774"/>
              <a:ext cx="3409976" cy="2678147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30e558a7298_0_1161"/>
            <p:cNvSpPr/>
            <p:nvPr/>
          </p:nvSpPr>
          <p:spPr>
            <a:xfrm flipH="1" rot="6417430">
              <a:off x="7465596" y="3990147"/>
              <a:ext cx="2966740" cy="2433045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g30e558a7298_0_1161"/>
          <p:cNvGrpSpPr/>
          <p:nvPr/>
        </p:nvGrpSpPr>
        <p:grpSpPr>
          <a:xfrm>
            <a:off x="269329" y="309425"/>
            <a:ext cx="11984914" cy="6377215"/>
            <a:chOff x="202002" y="232075"/>
            <a:chExt cx="8988910" cy="4783030"/>
          </a:xfrm>
        </p:grpSpPr>
        <p:grpSp>
          <p:nvGrpSpPr>
            <p:cNvPr id="439" name="Google Shape;439;g30e558a7298_0_1161"/>
            <p:cNvGrpSpPr/>
            <p:nvPr/>
          </p:nvGrpSpPr>
          <p:grpSpPr>
            <a:xfrm flipH="1">
              <a:off x="8602421" y="3830071"/>
              <a:ext cx="588491" cy="951052"/>
              <a:chOff x="1062996" y="1340396"/>
              <a:chExt cx="588491" cy="951052"/>
            </a:xfrm>
          </p:grpSpPr>
          <p:sp>
            <p:nvSpPr>
              <p:cNvPr id="440" name="Google Shape;440;g30e558a7298_0_116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g30e558a7298_0_116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g30e558a7298_0_116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g30e558a7298_0_116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g30e558a7298_0_116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g30e558a7298_0_116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g30e558a7298_0_1161"/>
            <p:cNvGrpSpPr/>
            <p:nvPr/>
          </p:nvGrpSpPr>
          <p:grpSpPr>
            <a:xfrm>
              <a:off x="202002" y="232075"/>
              <a:ext cx="8555437" cy="4783030"/>
              <a:chOff x="202002" y="232075"/>
              <a:chExt cx="8555437" cy="4783030"/>
            </a:xfrm>
          </p:grpSpPr>
          <p:sp>
            <p:nvSpPr>
              <p:cNvPr id="447" name="Google Shape;447;g30e558a7298_0_1161"/>
              <p:cNvSpPr/>
              <p:nvPr/>
            </p:nvSpPr>
            <p:spPr>
              <a:xfrm>
                <a:off x="8430764" y="395107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g30e558a7298_0_1161"/>
              <p:cNvSpPr/>
              <p:nvPr/>
            </p:nvSpPr>
            <p:spPr>
              <a:xfrm>
                <a:off x="202002" y="805845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g30e558a7298_0_1161"/>
              <p:cNvSpPr/>
              <p:nvPr/>
            </p:nvSpPr>
            <p:spPr>
              <a:xfrm>
                <a:off x="528663" y="232075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0" name="Google Shape;450;g30e558a7298_0_1161"/>
              <p:cNvGrpSpPr/>
              <p:nvPr/>
            </p:nvGrpSpPr>
            <p:grpSpPr>
              <a:xfrm>
                <a:off x="7775189" y="4529478"/>
                <a:ext cx="751918" cy="485627"/>
                <a:chOff x="2436192" y="2730596"/>
                <a:chExt cx="924300" cy="596960"/>
              </a:xfrm>
            </p:grpSpPr>
            <p:sp>
              <p:nvSpPr>
                <p:cNvPr id="451" name="Google Shape;451;g30e558a7298_0_1161"/>
                <p:cNvSpPr/>
                <p:nvPr/>
              </p:nvSpPr>
              <p:spPr>
                <a:xfrm>
                  <a:off x="2436192" y="2786955"/>
                  <a:ext cx="924300" cy="540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g30e558a7298_0_1161"/>
                <p:cNvSpPr/>
                <p:nvPr/>
              </p:nvSpPr>
              <p:spPr>
                <a:xfrm>
                  <a:off x="2436192" y="2730596"/>
                  <a:ext cx="924297" cy="56360"/>
                </a:xfrm>
                <a:custGeom>
                  <a:rect b="b" l="l" r="r" t="t"/>
                  <a:pathLst>
                    <a:path extrusionOk="0" h="153" w="2512">
                      <a:moveTo>
                        <a:pt x="2512" y="73"/>
                      </a:moveTo>
                      <a:cubicBezTo>
                        <a:pt x="2512" y="153"/>
                        <a:pt x="2512" y="153"/>
                        <a:pt x="2512" y="15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33"/>
                        <a:pt x="32" y="0"/>
                        <a:pt x="72" y="0"/>
                      </a:cubicBezTo>
                      <a:cubicBezTo>
                        <a:pt x="2440" y="0"/>
                        <a:pt x="2440" y="0"/>
                        <a:pt x="2440" y="0"/>
                      </a:cubicBezTo>
                      <a:cubicBezTo>
                        <a:pt x="2480" y="0"/>
                        <a:pt x="2512" y="33"/>
                        <a:pt x="2512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g30e558a7298_0_1161"/>
                <p:cNvSpPr/>
                <p:nvPr/>
              </p:nvSpPr>
              <p:spPr>
                <a:xfrm>
                  <a:off x="2461152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g30e558a7298_0_1161"/>
                <p:cNvSpPr/>
                <p:nvPr/>
              </p:nvSpPr>
              <p:spPr>
                <a:xfrm>
                  <a:off x="2500603" y="2745893"/>
                  <a:ext cx="261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g30e558a7298_0_1161"/>
                <p:cNvSpPr/>
                <p:nvPr/>
              </p:nvSpPr>
              <p:spPr>
                <a:xfrm>
                  <a:off x="2540860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g30e558a7298_0_1161"/>
                <p:cNvSpPr/>
                <p:nvPr/>
              </p:nvSpPr>
              <p:spPr>
                <a:xfrm>
                  <a:off x="2481682" y="2858210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g30e558a7298_0_1161"/>
                <p:cNvSpPr/>
                <p:nvPr/>
              </p:nvSpPr>
              <p:spPr>
                <a:xfrm>
                  <a:off x="2481682" y="2943152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g30e558a7298_0_1161"/>
                <p:cNvSpPr/>
                <p:nvPr/>
              </p:nvSpPr>
              <p:spPr>
                <a:xfrm>
                  <a:off x="2481682" y="3028497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g30e558a7298_0_1161"/>
                <p:cNvSpPr/>
                <p:nvPr/>
              </p:nvSpPr>
              <p:spPr>
                <a:xfrm>
                  <a:off x="2481682" y="3113439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g30e558a7298_0_1161"/>
                <p:cNvSpPr/>
                <p:nvPr/>
              </p:nvSpPr>
              <p:spPr>
                <a:xfrm>
                  <a:off x="2481682" y="2898467"/>
                  <a:ext cx="833718" cy="392507"/>
                </a:xfrm>
                <a:custGeom>
                  <a:rect b="b" l="l" r="r" t="t"/>
                  <a:pathLst>
                    <a:path extrusionOk="0" h="1067" w="2266">
                      <a:moveTo>
                        <a:pt x="0" y="232"/>
                      </a:moveTo>
                      <a:cubicBezTo>
                        <a:pt x="137" y="97"/>
                        <a:pt x="137" y="97"/>
                        <a:pt x="137" y="97"/>
                      </a:cubicBezTo>
                      <a:cubicBezTo>
                        <a:pt x="226" y="9"/>
                        <a:pt x="367" y="0"/>
                        <a:pt x="466" y="76"/>
                      </a:cubicBezTo>
                      <a:cubicBezTo>
                        <a:pt x="852" y="371"/>
                        <a:pt x="852" y="371"/>
                        <a:pt x="852" y="371"/>
                      </a:cubicBezTo>
                      <a:cubicBezTo>
                        <a:pt x="949" y="446"/>
                        <a:pt x="1085" y="440"/>
                        <a:pt x="1174" y="357"/>
                      </a:cubicBezTo>
                      <a:cubicBezTo>
                        <a:pt x="1235" y="302"/>
                        <a:pt x="1235" y="302"/>
                        <a:pt x="1235" y="302"/>
                      </a:cubicBezTo>
                      <a:cubicBezTo>
                        <a:pt x="1308" y="235"/>
                        <a:pt x="1413" y="217"/>
                        <a:pt x="1504" y="256"/>
                      </a:cubicBezTo>
                      <a:cubicBezTo>
                        <a:pt x="2266" y="584"/>
                        <a:pt x="2266" y="584"/>
                        <a:pt x="2266" y="584"/>
                      </a:cubicBezTo>
                      <a:cubicBezTo>
                        <a:pt x="2266" y="1067"/>
                        <a:pt x="2266" y="1067"/>
                        <a:pt x="2266" y="1067"/>
                      </a:cubicBezTo>
                      <a:cubicBezTo>
                        <a:pt x="0" y="1067"/>
                        <a:pt x="0" y="1067"/>
                        <a:pt x="0" y="1067"/>
                      </a:cubicBez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461;g30e558a7298_0_1161"/>
                <p:cNvSpPr/>
                <p:nvPr/>
              </p:nvSpPr>
              <p:spPr>
                <a:xfrm>
                  <a:off x="2481682" y="2914972"/>
                  <a:ext cx="833718" cy="376001"/>
                </a:xfrm>
                <a:custGeom>
                  <a:rect b="b" l="l" r="r" t="t"/>
                  <a:pathLst>
                    <a:path extrusionOk="0" h="1022" w="2266">
                      <a:moveTo>
                        <a:pt x="0" y="1022"/>
                      </a:moveTo>
                      <a:cubicBezTo>
                        <a:pt x="371" y="590"/>
                        <a:pt x="371" y="590"/>
                        <a:pt x="371" y="590"/>
                      </a:cubicBezTo>
                      <a:cubicBezTo>
                        <a:pt x="468" y="477"/>
                        <a:pt x="643" y="473"/>
                        <a:pt x="745" y="582"/>
                      </a:cubicBezTo>
                      <a:cubicBezTo>
                        <a:pt x="840" y="683"/>
                        <a:pt x="998" y="688"/>
                        <a:pt x="1100" y="594"/>
                      </a:cubicBezTo>
                      <a:cubicBezTo>
                        <a:pt x="1634" y="99"/>
                        <a:pt x="1634" y="99"/>
                        <a:pt x="1634" y="99"/>
                      </a:cubicBezTo>
                      <a:cubicBezTo>
                        <a:pt x="1741" y="0"/>
                        <a:pt x="1909" y="12"/>
                        <a:pt x="2001" y="125"/>
                      </a:cubicBezTo>
                      <a:cubicBezTo>
                        <a:pt x="2266" y="453"/>
                        <a:pt x="2266" y="453"/>
                        <a:pt x="2266" y="453"/>
                      </a:cubicBezTo>
                      <a:cubicBezTo>
                        <a:pt x="2266" y="1022"/>
                        <a:pt x="2266" y="1022"/>
                        <a:pt x="2266" y="1022"/>
                      </a:cubicBezTo>
                      <a:lnTo>
                        <a:pt x="0" y="10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e558a7298_0_1190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464" name="Google Shape;464;g30e558a7298_0_1190"/>
          <p:cNvGrpSpPr/>
          <p:nvPr/>
        </p:nvGrpSpPr>
        <p:grpSpPr>
          <a:xfrm>
            <a:off x="-3357179" y="-2524693"/>
            <a:ext cx="17204880" cy="11404732"/>
            <a:chOff x="-2517947" y="-1893567"/>
            <a:chExt cx="12903983" cy="8553763"/>
          </a:xfrm>
        </p:grpSpPr>
        <p:sp>
          <p:nvSpPr>
            <p:cNvPr id="465" name="Google Shape;465;g30e558a7298_0_1190"/>
            <p:cNvSpPr/>
            <p:nvPr/>
          </p:nvSpPr>
          <p:spPr>
            <a:xfrm rot="-8720805">
              <a:off x="-2100858" y="-1228400"/>
              <a:ext cx="3098928" cy="243384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30e558a7298_0_1190"/>
            <p:cNvSpPr/>
            <p:nvPr/>
          </p:nvSpPr>
          <p:spPr>
            <a:xfrm flipH="1" rot="6952720">
              <a:off x="7556640" y="3956446"/>
              <a:ext cx="2602540" cy="213436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g30e558a7298_0_1190"/>
          <p:cNvGrpSpPr/>
          <p:nvPr/>
        </p:nvGrpSpPr>
        <p:grpSpPr>
          <a:xfrm>
            <a:off x="158646" y="175755"/>
            <a:ext cx="11869372" cy="5046207"/>
            <a:chOff x="118988" y="131820"/>
            <a:chExt cx="8902251" cy="3784750"/>
          </a:xfrm>
        </p:grpSpPr>
        <p:sp>
          <p:nvSpPr>
            <p:cNvPr id="468" name="Google Shape;468;g30e558a7298_0_1190"/>
            <p:cNvSpPr/>
            <p:nvPr/>
          </p:nvSpPr>
          <p:spPr>
            <a:xfrm>
              <a:off x="8694564" y="3594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30e558a7298_0_1190"/>
            <p:cNvSpPr/>
            <p:nvPr/>
          </p:nvSpPr>
          <p:spPr>
            <a:xfrm>
              <a:off x="549877" y="1318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g30e558a7298_0_1190"/>
            <p:cNvSpPr/>
            <p:nvPr/>
          </p:nvSpPr>
          <p:spPr>
            <a:xfrm>
              <a:off x="118988" y="6668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g30e558a7298_0_1190"/>
          <p:cNvGrpSpPr/>
          <p:nvPr/>
        </p:nvGrpSpPr>
        <p:grpSpPr>
          <a:xfrm>
            <a:off x="10370631" y="5189719"/>
            <a:ext cx="2017676" cy="1898202"/>
            <a:chOff x="7778168" y="3892387"/>
            <a:chExt cx="1513295" cy="1423687"/>
          </a:xfrm>
        </p:grpSpPr>
        <p:sp>
          <p:nvSpPr>
            <p:cNvPr id="472" name="Google Shape;472;g30e558a7298_0_1190"/>
            <p:cNvSpPr/>
            <p:nvPr/>
          </p:nvSpPr>
          <p:spPr>
            <a:xfrm>
              <a:off x="7778168" y="4557704"/>
              <a:ext cx="259260" cy="42763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3" name="Google Shape;473;g30e558a7298_0_1190"/>
            <p:cNvGrpSpPr/>
            <p:nvPr/>
          </p:nvGrpSpPr>
          <p:grpSpPr>
            <a:xfrm rot="-1568729">
              <a:off x="8162195" y="4038923"/>
              <a:ext cx="927622" cy="1130616"/>
              <a:chOff x="3622704" y="2258128"/>
              <a:chExt cx="751947" cy="916497"/>
            </a:xfrm>
          </p:grpSpPr>
          <p:sp>
            <p:nvSpPr>
              <p:cNvPr id="474" name="Google Shape;474;g30e558a7298_0_1190"/>
              <p:cNvSpPr/>
              <p:nvPr/>
            </p:nvSpPr>
            <p:spPr>
              <a:xfrm>
                <a:off x="3622704" y="2258128"/>
                <a:ext cx="751947" cy="916497"/>
              </a:xfrm>
              <a:custGeom>
                <a:rect b="b" l="l" r="r" t="t"/>
                <a:pathLst>
                  <a:path extrusionOk="0" h="958" w="786">
                    <a:moveTo>
                      <a:pt x="637" y="958"/>
                    </a:moveTo>
                    <a:lnTo>
                      <a:pt x="0" y="847"/>
                    </a:lnTo>
                    <a:lnTo>
                      <a:pt x="149" y="0"/>
                    </a:lnTo>
                    <a:lnTo>
                      <a:pt x="786" y="112"/>
                    </a:lnTo>
                    <a:lnTo>
                      <a:pt x="637" y="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g30e558a7298_0_1190"/>
              <p:cNvSpPr/>
              <p:nvPr/>
            </p:nvSpPr>
            <p:spPr>
              <a:xfrm>
                <a:off x="3689671" y="2305962"/>
                <a:ext cx="617100" cy="822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g30e558a7298_0_1190"/>
              <p:cNvSpPr/>
              <p:nvPr/>
            </p:nvSpPr>
            <p:spPr>
              <a:xfrm>
                <a:off x="3739418" y="2649409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g30e558a7298_0_1190"/>
              <p:cNvSpPr/>
              <p:nvPr/>
            </p:nvSpPr>
            <p:spPr>
              <a:xfrm>
                <a:off x="3739418" y="2693416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g30e558a7298_0_1190"/>
              <p:cNvSpPr/>
              <p:nvPr/>
            </p:nvSpPr>
            <p:spPr>
              <a:xfrm>
                <a:off x="3739418" y="2736466"/>
                <a:ext cx="5349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g30e558a7298_0_1190"/>
              <p:cNvSpPr/>
              <p:nvPr/>
            </p:nvSpPr>
            <p:spPr>
              <a:xfrm>
                <a:off x="3739418" y="2780473"/>
                <a:ext cx="3090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g30e558a7298_0_1190"/>
              <p:cNvSpPr/>
              <p:nvPr/>
            </p:nvSpPr>
            <p:spPr>
              <a:xfrm>
                <a:off x="3739418" y="2824481"/>
                <a:ext cx="3090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g30e558a7298_0_1190"/>
              <p:cNvSpPr/>
              <p:nvPr/>
            </p:nvSpPr>
            <p:spPr>
              <a:xfrm>
                <a:off x="3737505" y="2387280"/>
                <a:ext cx="204600" cy="20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g30e558a7298_0_1190"/>
              <p:cNvSpPr/>
              <p:nvPr/>
            </p:nvSpPr>
            <p:spPr>
              <a:xfrm>
                <a:off x="3726981" y="2377713"/>
                <a:ext cx="224819" cy="223862"/>
              </a:xfrm>
              <a:custGeom>
                <a:rect b="b" l="l" r="r" t="t"/>
                <a:pathLst>
                  <a:path extrusionOk="0" h="257" w="257">
                    <a:moveTo>
                      <a:pt x="129" y="257"/>
                    </a:moveTo>
                    <a:cubicBezTo>
                      <a:pt x="58" y="257"/>
                      <a:pt x="0" y="199"/>
                      <a:pt x="0" y="128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0" y="0"/>
                      <a:pt x="257" y="58"/>
                      <a:pt x="257" y="128"/>
                    </a:cubicBezTo>
                    <a:cubicBezTo>
                      <a:pt x="257" y="135"/>
                      <a:pt x="252" y="140"/>
                      <a:pt x="246" y="140"/>
                    </a:cubicBezTo>
                    <a:cubicBezTo>
                      <a:pt x="240" y="140"/>
                      <a:pt x="234" y="135"/>
                      <a:pt x="234" y="128"/>
                    </a:cubicBezTo>
                    <a:cubicBezTo>
                      <a:pt x="234" y="70"/>
                      <a:pt x="187" y="23"/>
                      <a:pt x="129" y="23"/>
                    </a:cubicBezTo>
                    <a:cubicBezTo>
                      <a:pt x="71" y="23"/>
                      <a:pt x="23" y="70"/>
                      <a:pt x="23" y="128"/>
                    </a:cubicBezTo>
                    <a:cubicBezTo>
                      <a:pt x="23" y="187"/>
                      <a:pt x="71" y="234"/>
                      <a:pt x="129" y="234"/>
                    </a:cubicBezTo>
                    <a:cubicBezTo>
                      <a:pt x="135" y="234"/>
                      <a:pt x="140" y="239"/>
                      <a:pt x="140" y="245"/>
                    </a:cubicBezTo>
                    <a:cubicBezTo>
                      <a:pt x="140" y="252"/>
                      <a:pt x="135" y="257"/>
                      <a:pt x="129" y="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g30e558a7298_0_1190"/>
              <p:cNvSpPr/>
              <p:nvPr/>
            </p:nvSpPr>
            <p:spPr>
              <a:xfrm>
                <a:off x="3774815" y="2425547"/>
                <a:ext cx="130200" cy="12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g30e558a7298_0_1190"/>
              <p:cNvSpPr/>
              <p:nvPr/>
            </p:nvSpPr>
            <p:spPr>
              <a:xfrm>
                <a:off x="3977630" y="2377713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30e558a7298_0_1190"/>
              <p:cNvSpPr/>
              <p:nvPr/>
            </p:nvSpPr>
            <p:spPr>
              <a:xfrm>
                <a:off x="3977630" y="2421720"/>
                <a:ext cx="2964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g30e558a7298_0_1190"/>
              <p:cNvSpPr/>
              <p:nvPr/>
            </p:nvSpPr>
            <p:spPr>
              <a:xfrm>
                <a:off x="3977630" y="2465727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g30e558a7298_0_1190"/>
              <p:cNvSpPr/>
              <p:nvPr/>
            </p:nvSpPr>
            <p:spPr>
              <a:xfrm>
                <a:off x="3977630" y="2509734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g30e558a7298_0_1190"/>
              <p:cNvSpPr/>
              <p:nvPr/>
            </p:nvSpPr>
            <p:spPr>
              <a:xfrm>
                <a:off x="3977630" y="2554698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g30e558a7298_0_1190"/>
              <p:cNvSpPr/>
              <p:nvPr/>
            </p:nvSpPr>
            <p:spPr>
              <a:xfrm>
                <a:off x="3850392" y="2884751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g30e558a7298_0_1190"/>
              <p:cNvSpPr/>
              <p:nvPr/>
            </p:nvSpPr>
            <p:spPr>
              <a:xfrm>
                <a:off x="3850392" y="2908668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g30e558a7298_0_1190"/>
              <p:cNvSpPr/>
              <p:nvPr/>
            </p:nvSpPr>
            <p:spPr>
              <a:xfrm>
                <a:off x="3850392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g30e558a7298_0_1190"/>
              <p:cNvSpPr/>
              <p:nvPr/>
            </p:nvSpPr>
            <p:spPr>
              <a:xfrm>
                <a:off x="3739418" y="2884751"/>
                <a:ext cx="79500" cy="7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g30e558a7298_0_1190"/>
              <p:cNvSpPr/>
              <p:nvPr/>
            </p:nvSpPr>
            <p:spPr>
              <a:xfrm>
                <a:off x="4159398" y="2884751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g30e558a7298_0_1190"/>
              <p:cNvSpPr/>
              <p:nvPr/>
            </p:nvSpPr>
            <p:spPr>
              <a:xfrm>
                <a:off x="4159398" y="2908668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g30e558a7298_0_1190"/>
              <p:cNvSpPr/>
              <p:nvPr/>
            </p:nvSpPr>
            <p:spPr>
              <a:xfrm>
                <a:off x="4159398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g30e558a7298_0_1190"/>
              <p:cNvSpPr/>
              <p:nvPr/>
            </p:nvSpPr>
            <p:spPr>
              <a:xfrm>
                <a:off x="4048424" y="2884751"/>
                <a:ext cx="79500" cy="7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g30e558a7298_0_1190"/>
              <p:cNvSpPr/>
              <p:nvPr/>
            </p:nvSpPr>
            <p:spPr>
              <a:xfrm>
                <a:off x="3850392" y="2996682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g30e558a7298_0_1190"/>
              <p:cNvSpPr/>
              <p:nvPr/>
            </p:nvSpPr>
            <p:spPr>
              <a:xfrm>
                <a:off x="3850392" y="3020599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g30e558a7298_0_1190"/>
              <p:cNvSpPr/>
              <p:nvPr/>
            </p:nvSpPr>
            <p:spPr>
              <a:xfrm>
                <a:off x="3850392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g30e558a7298_0_1190"/>
              <p:cNvSpPr/>
              <p:nvPr/>
            </p:nvSpPr>
            <p:spPr>
              <a:xfrm>
                <a:off x="3739418" y="2996682"/>
                <a:ext cx="79500" cy="7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g30e558a7298_0_1190"/>
              <p:cNvSpPr/>
              <p:nvPr/>
            </p:nvSpPr>
            <p:spPr>
              <a:xfrm>
                <a:off x="4159398" y="2996682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g30e558a7298_0_1190"/>
              <p:cNvSpPr/>
              <p:nvPr/>
            </p:nvSpPr>
            <p:spPr>
              <a:xfrm>
                <a:off x="4159398" y="3020599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g30e558a7298_0_1190"/>
              <p:cNvSpPr/>
              <p:nvPr/>
            </p:nvSpPr>
            <p:spPr>
              <a:xfrm>
                <a:off x="4159398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g30e558a7298_0_1190"/>
              <p:cNvSpPr/>
              <p:nvPr/>
            </p:nvSpPr>
            <p:spPr>
              <a:xfrm>
                <a:off x="4048424" y="2996682"/>
                <a:ext cx="79500" cy="7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0e558a7298_0_747"/>
          <p:cNvSpPr txBox="1"/>
          <p:nvPr>
            <p:ph type="title"/>
          </p:nvPr>
        </p:nvSpPr>
        <p:spPr>
          <a:xfrm>
            <a:off x="5161433" y="3959200"/>
            <a:ext cx="6079500" cy="173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55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g30e558a7298_0_747"/>
          <p:cNvSpPr txBox="1"/>
          <p:nvPr>
            <p:ph hasCustomPrompt="1" idx="2" type="title"/>
          </p:nvPr>
        </p:nvSpPr>
        <p:spPr>
          <a:xfrm>
            <a:off x="5161433" y="3234300"/>
            <a:ext cx="1329300" cy="9348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0" sz="59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g30e558a7298_0_747"/>
          <p:cNvSpPr txBox="1"/>
          <p:nvPr>
            <p:ph idx="1" type="subTitle"/>
          </p:nvPr>
        </p:nvSpPr>
        <p:spPr>
          <a:xfrm>
            <a:off x="5161433" y="5638667"/>
            <a:ext cx="60795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3" name="Google Shape;23;g30e558a7298_0_747"/>
          <p:cNvGrpSpPr/>
          <p:nvPr/>
        </p:nvGrpSpPr>
        <p:grpSpPr>
          <a:xfrm>
            <a:off x="-4216760" y="-3605147"/>
            <a:ext cx="17553711" cy="14992192"/>
            <a:chOff x="-3162649" y="-2703928"/>
            <a:chExt cx="13165613" cy="11244425"/>
          </a:xfrm>
        </p:grpSpPr>
        <p:sp>
          <p:nvSpPr>
            <p:cNvPr id="24" name="Google Shape;24;g30e558a7298_0_747"/>
            <p:cNvSpPr/>
            <p:nvPr/>
          </p:nvSpPr>
          <p:spPr>
            <a:xfrm rot="-8306489">
              <a:off x="6127382" y="-111989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g30e558a7298_0_747"/>
            <p:cNvSpPr/>
            <p:nvPr/>
          </p:nvSpPr>
          <p:spPr>
            <a:xfrm rot="-2526298">
              <a:off x="-1178945" y="-19804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g30e558a7298_0_747"/>
            <p:cNvSpPr/>
            <p:nvPr/>
          </p:nvSpPr>
          <p:spPr>
            <a:xfrm rot="7128936">
              <a:off x="-2814439" y="30148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g30e558a7298_0_1233"/>
          <p:cNvGrpSpPr/>
          <p:nvPr/>
        </p:nvGrpSpPr>
        <p:grpSpPr>
          <a:xfrm>
            <a:off x="-2440167" y="-4034703"/>
            <a:ext cx="16737625" cy="14403144"/>
            <a:chOff x="-1830171" y="-3026103"/>
            <a:chExt cx="12553533" cy="10802628"/>
          </a:xfrm>
        </p:grpSpPr>
        <p:sp>
          <p:nvSpPr>
            <p:cNvPr id="507" name="Google Shape;507;g30e558a7298_0_1233"/>
            <p:cNvSpPr/>
            <p:nvPr/>
          </p:nvSpPr>
          <p:spPr>
            <a:xfrm rot="-8306489">
              <a:off x="-1335943" y="4230903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30e558a7298_0_1233"/>
            <p:cNvSpPr/>
            <p:nvPr/>
          </p:nvSpPr>
          <p:spPr>
            <a:xfrm rot="-2526298">
              <a:off x="3261380" y="-23026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30e558a7298_0_1233"/>
            <p:cNvSpPr/>
            <p:nvPr/>
          </p:nvSpPr>
          <p:spPr>
            <a:xfrm rot="7128936">
              <a:off x="4743736" y="-769468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g30e558a7298_0_1233"/>
          <p:cNvSpPr txBox="1"/>
          <p:nvPr>
            <p:ph type="title"/>
          </p:nvPr>
        </p:nvSpPr>
        <p:spPr>
          <a:xfrm>
            <a:off x="951017" y="903367"/>
            <a:ext cx="59307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1" name="Google Shape;511;g30e558a7298_0_1233"/>
          <p:cNvSpPr txBox="1"/>
          <p:nvPr>
            <p:ph idx="1" type="subTitle"/>
          </p:nvPr>
        </p:nvSpPr>
        <p:spPr>
          <a:xfrm>
            <a:off x="950967" y="2455266"/>
            <a:ext cx="5930700" cy="141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12" name="Google Shape;512;g30e558a7298_0_1233"/>
          <p:cNvSpPr txBox="1"/>
          <p:nvPr/>
        </p:nvSpPr>
        <p:spPr>
          <a:xfrm>
            <a:off x="950967" y="4815933"/>
            <a:ext cx="6594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6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g30e558a7298_0_1241"/>
          <p:cNvGrpSpPr/>
          <p:nvPr/>
        </p:nvGrpSpPr>
        <p:grpSpPr>
          <a:xfrm>
            <a:off x="-2808241" y="-1270328"/>
            <a:ext cx="16726896" cy="11346309"/>
            <a:chOff x="-2106233" y="-952769"/>
            <a:chExt cx="12545486" cy="8509944"/>
          </a:xfrm>
        </p:grpSpPr>
        <p:sp>
          <p:nvSpPr>
            <p:cNvPr id="515" name="Google Shape;515;g30e558a7298_0_1241"/>
            <p:cNvSpPr/>
            <p:nvPr/>
          </p:nvSpPr>
          <p:spPr>
            <a:xfrm flipH="1" rot="7341459">
              <a:off x="-1767562" y="4061175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30e558a7298_0_1241"/>
            <p:cNvSpPr/>
            <p:nvPr/>
          </p:nvSpPr>
          <p:spPr>
            <a:xfrm rot="10245665">
              <a:off x="8058163" y="-784291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g30e558a7298_0_1241"/>
          <p:cNvGrpSpPr/>
          <p:nvPr/>
        </p:nvGrpSpPr>
        <p:grpSpPr>
          <a:xfrm>
            <a:off x="1449304" y="229927"/>
            <a:ext cx="10539753" cy="6338435"/>
            <a:chOff x="1087005" y="172450"/>
            <a:chExt cx="7905012" cy="4753945"/>
          </a:xfrm>
        </p:grpSpPr>
        <p:sp>
          <p:nvSpPr>
            <p:cNvPr id="518" name="Google Shape;518;g30e558a7298_0_1241"/>
            <p:cNvSpPr/>
            <p:nvPr/>
          </p:nvSpPr>
          <p:spPr>
            <a:xfrm flipH="1">
              <a:off x="1087005" y="46039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g30e558a7298_0_1241"/>
            <p:cNvSpPr/>
            <p:nvPr/>
          </p:nvSpPr>
          <p:spPr>
            <a:xfrm flipH="1">
              <a:off x="8665343" y="770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g30e558a7298_0_1241"/>
            <p:cNvSpPr/>
            <p:nvPr/>
          </p:nvSpPr>
          <p:spPr>
            <a:xfrm flipH="1">
              <a:off x="8430782" y="1724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g30e558a7298_0_1241"/>
          <p:cNvGrpSpPr/>
          <p:nvPr/>
        </p:nvGrpSpPr>
        <p:grpSpPr>
          <a:xfrm>
            <a:off x="-446875" y="5013023"/>
            <a:ext cx="1670785" cy="1522991"/>
            <a:chOff x="-335165" y="3759862"/>
            <a:chExt cx="1253120" cy="1142272"/>
          </a:xfrm>
        </p:grpSpPr>
        <p:grpSp>
          <p:nvGrpSpPr>
            <p:cNvPr id="522" name="Google Shape;522;g30e558a7298_0_1241"/>
            <p:cNvGrpSpPr/>
            <p:nvPr/>
          </p:nvGrpSpPr>
          <p:grpSpPr>
            <a:xfrm flipH="1">
              <a:off x="510249" y="4497559"/>
              <a:ext cx="407706" cy="388498"/>
              <a:chOff x="2884583" y="645291"/>
              <a:chExt cx="285089" cy="271696"/>
            </a:xfrm>
          </p:grpSpPr>
          <p:sp>
            <p:nvSpPr>
              <p:cNvPr id="523" name="Google Shape;523;g30e558a7298_0_1241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g30e558a7298_0_1241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g30e558a7298_0_1241"/>
            <p:cNvGrpSpPr/>
            <p:nvPr/>
          </p:nvGrpSpPr>
          <p:grpSpPr>
            <a:xfrm>
              <a:off x="-335165" y="3759862"/>
              <a:ext cx="676370" cy="1142272"/>
              <a:chOff x="2757910" y="1240337"/>
              <a:chExt cx="676370" cy="1142272"/>
            </a:xfrm>
          </p:grpSpPr>
          <p:sp>
            <p:nvSpPr>
              <p:cNvPr id="526" name="Google Shape;526;g30e558a7298_0_1241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g30e558a7298_0_1241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g30e558a7298_0_1241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g30e558a7298_0_1241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g30e558a7298_0_1241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g30e558a7298_0_1241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g30e558a7298_0_1241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g30e558a7298_0_1241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g30e558a7298_0_1262"/>
          <p:cNvGrpSpPr/>
          <p:nvPr/>
        </p:nvGrpSpPr>
        <p:grpSpPr>
          <a:xfrm>
            <a:off x="-2666694" y="-4064469"/>
            <a:ext cx="17297944" cy="14819796"/>
            <a:chOff x="-2000071" y="-3048428"/>
            <a:chExt cx="12973783" cy="11115125"/>
          </a:xfrm>
        </p:grpSpPr>
        <p:sp>
          <p:nvSpPr>
            <p:cNvPr id="536" name="Google Shape;536;g30e558a7298_0_1262"/>
            <p:cNvSpPr/>
            <p:nvPr/>
          </p:nvSpPr>
          <p:spPr>
            <a:xfrm rot="-8306489">
              <a:off x="-1505843" y="3814578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30e558a7298_0_1262"/>
            <p:cNvSpPr/>
            <p:nvPr/>
          </p:nvSpPr>
          <p:spPr>
            <a:xfrm rot="-2526298">
              <a:off x="3963480" y="-23249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30e558a7298_0_1262"/>
            <p:cNvSpPr/>
            <p:nvPr/>
          </p:nvSpPr>
          <p:spPr>
            <a:xfrm rot="7128936">
              <a:off x="4994086" y="25410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g30e558a7298_0_1262"/>
          <p:cNvGrpSpPr/>
          <p:nvPr/>
        </p:nvGrpSpPr>
        <p:grpSpPr>
          <a:xfrm>
            <a:off x="5385373" y="1083288"/>
            <a:ext cx="5548324" cy="4874014"/>
            <a:chOff x="3840701" y="713259"/>
            <a:chExt cx="4161347" cy="3655602"/>
          </a:xfrm>
        </p:grpSpPr>
        <p:grpSp>
          <p:nvGrpSpPr>
            <p:cNvPr id="540" name="Google Shape;540;g30e558a7298_0_1262"/>
            <p:cNvGrpSpPr/>
            <p:nvPr/>
          </p:nvGrpSpPr>
          <p:grpSpPr>
            <a:xfrm>
              <a:off x="4501506" y="1401751"/>
              <a:ext cx="2461134" cy="1589525"/>
              <a:chOff x="2436192" y="2730596"/>
              <a:chExt cx="924300" cy="596960"/>
            </a:xfrm>
          </p:grpSpPr>
          <p:sp>
            <p:nvSpPr>
              <p:cNvPr id="541" name="Google Shape;541;g30e558a7298_0_1262"/>
              <p:cNvSpPr/>
              <p:nvPr/>
            </p:nvSpPr>
            <p:spPr>
              <a:xfrm>
                <a:off x="2436192" y="2786955"/>
                <a:ext cx="924300" cy="54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g30e558a7298_0_1262"/>
              <p:cNvSpPr/>
              <p:nvPr/>
            </p:nvSpPr>
            <p:spPr>
              <a:xfrm>
                <a:off x="2436192" y="2730596"/>
                <a:ext cx="924297" cy="56360"/>
              </a:xfrm>
              <a:custGeom>
                <a:rect b="b" l="l" r="r" t="t"/>
                <a:pathLst>
                  <a:path extrusionOk="0" h="153" w="2512">
                    <a:moveTo>
                      <a:pt x="2512" y="73"/>
                    </a:moveTo>
                    <a:cubicBezTo>
                      <a:pt x="2512" y="153"/>
                      <a:pt x="2512" y="153"/>
                      <a:pt x="2512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2440" y="0"/>
                      <a:pt x="2440" y="0"/>
                      <a:pt x="2440" y="0"/>
                    </a:cubicBezTo>
                    <a:cubicBezTo>
                      <a:pt x="2480" y="0"/>
                      <a:pt x="2512" y="33"/>
                      <a:pt x="2512" y="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g30e558a7298_0_1262"/>
              <p:cNvSpPr/>
              <p:nvPr/>
            </p:nvSpPr>
            <p:spPr>
              <a:xfrm>
                <a:off x="2461152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g30e558a7298_0_1262"/>
              <p:cNvSpPr/>
              <p:nvPr/>
            </p:nvSpPr>
            <p:spPr>
              <a:xfrm>
                <a:off x="2500603" y="2745893"/>
                <a:ext cx="261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g30e558a7298_0_1262"/>
              <p:cNvSpPr/>
              <p:nvPr/>
            </p:nvSpPr>
            <p:spPr>
              <a:xfrm>
                <a:off x="2540860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g30e558a7298_0_1262"/>
              <p:cNvSpPr/>
              <p:nvPr/>
            </p:nvSpPr>
            <p:spPr>
              <a:xfrm>
                <a:off x="2481682" y="2858210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g30e558a7298_0_1262"/>
              <p:cNvSpPr/>
              <p:nvPr/>
            </p:nvSpPr>
            <p:spPr>
              <a:xfrm>
                <a:off x="2481682" y="2943152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g30e558a7298_0_1262"/>
              <p:cNvSpPr/>
              <p:nvPr/>
            </p:nvSpPr>
            <p:spPr>
              <a:xfrm>
                <a:off x="2481682" y="3028497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g30e558a7298_0_1262"/>
              <p:cNvSpPr/>
              <p:nvPr/>
            </p:nvSpPr>
            <p:spPr>
              <a:xfrm>
                <a:off x="2481682" y="3113439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g30e558a7298_0_1262"/>
              <p:cNvSpPr/>
              <p:nvPr/>
            </p:nvSpPr>
            <p:spPr>
              <a:xfrm>
                <a:off x="2481682" y="2898467"/>
                <a:ext cx="833718" cy="392507"/>
              </a:xfrm>
              <a:custGeom>
                <a:rect b="b" l="l" r="r" t="t"/>
                <a:pathLst>
                  <a:path extrusionOk="0" h="1067" w="2266">
                    <a:moveTo>
                      <a:pt x="0" y="232"/>
                    </a:moveTo>
                    <a:cubicBezTo>
                      <a:pt x="137" y="97"/>
                      <a:pt x="137" y="97"/>
                      <a:pt x="137" y="97"/>
                    </a:cubicBezTo>
                    <a:cubicBezTo>
                      <a:pt x="226" y="9"/>
                      <a:pt x="367" y="0"/>
                      <a:pt x="466" y="76"/>
                    </a:cubicBezTo>
                    <a:cubicBezTo>
                      <a:pt x="852" y="371"/>
                      <a:pt x="852" y="371"/>
                      <a:pt x="852" y="371"/>
                    </a:cubicBezTo>
                    <a:cubicBezTo>
                      <a:pt x="949" y="446"/>
                      <a:pt x="1085" y="440"/>
                      <a:pt x="1174" y="357"/>
                    </a:cubicBezTo>
                    <a:cubicBezTo>
                      <a:pt x="1235" y="302"/>
                      <a:pt x="1235" y="302"/>
                      <a:pt x="1235" y="302"/>
                    </a:cubicBezTo>
                    <a:cubicBezTo>
                      <a:pt x="1308" y="235"/>
                      <a:pt x="1413" y="217"/>
                      <a:pt x="1504" y="256"/>
                    </a:cubicBezTo>
                    <a:cubicBezTo>
                      <a:pt x="2266" y="584"/>
                      <a:pt x="2266" y="584"/>
                      <a:pt x="2266" y="584"/>
                    </a:cubicBezTo>
                    <a:cubicBezTo>
                      <a:pt x="2266" y="1067"/>
                      <a:pt x="2266" y="1067"/>
                      <a:pt x="2266" y="1067"/>
                    </a:cubicBezTo>
                    <a:cubicBezTo>
                      <a:pt x="0" y="1067"/>
                      <a:pt x="0" y="1067"/>
                      <a:pt x="0" y="1067"/>
                    </a:cubicBez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g30e558a7298_0_1262"/>
              <p:cNvSpPr/>
              <p:nvPr/>
            </p:nvSpPr>
            <p:spPr>
              <a:xfrm>
                <a:off x="2481682" y="2914972"/>
                <a:ext cx="833718" cy="376001"/>
              </a:xfrm>
              <a:custGeom>
                <a:rect b="b" l="l" r="r" t="t"/>
                <a:pathLst>
                  <a:path extrusionOk="0" h="1022" w="2266">
                    <a:moveTo>
                      <a:pt x="0" y="1022"/>
                    </a:moveTo>
                    <a:cubicBezTo>
                      <a:pt x="371" y="590"/>
                      <a:pt x="371" y="590"/>
                      <a:pt x="371" y="590"/>
                    </a:cubicBezTo>
                    <a:cubicBezTo>
                      <a:pt x="468" y="477"/>
                      <a:pt x="643" y="473"/>
                      <a:pt x="745" y="582"/>
                    </a:cubicBezTo>
                    <a:cubicBezTo>
                      <a:pt x="840" y="683"/>
                      <a:pt x="998" y="688"/>
                      <a:pt x="1100" y="594"/>
                    </a:cubicBezTo>
                    <a:cubicBezTo>
                      <a:pt x="1634" y="99"/>
                      <a:pt x="1634" y="99"/>
                      <a:pt x="1634" y="99"/>
                    </a:cubicBezTo>
                    <a:cubicBezTo>
                      <a:pt x="1741" y="0"/>
                      <a:pt x="1909" y="12"/>
                      <a:pt x="2001" y="125"/>
                    </a:cubicBezTo>
                    <a:cubicBezTo>
                      <a:pt x="2266" y="453"/>
                      <a:pt x="2266" y="453"/>
                      <a:pt x="2266" y="453"/>
                    </a:cubicBezTo>
                    <a:cubicBezTo>
                      <a:pt x="2266" y="1022"/>
                      <a:pt x="2266" y="1022"/>
                      <a:pt x="2266" y="1022"/>
                    </a:cubicBezTo>
                    <a:lnTo>
                      <a:pt x="0" y="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g30e558a7298_0_1262"/>
            <p:cNvGrpSpPr/>
            <p:nvPr/>
          </p:nvGrpSpPr>
          <p:grpSpPr>
            <a:xfrm>
              <a:off x="6621346" y="1957399"/>
              <a:ext cx="1380702" cy="2411461"/>
              <a:chOff x="6502296" y="1615124"/>
              <a:chExt cx="1380702" cy="2411461"/>
            </a:xfrm>
          </p:grpSpPr>
          <p:sp>
            <p:nvSpPr>
              <p:cNvPr id="553" name="Google Shape;553;g30e558a7298_0_1262"/>
              <p:cNvSpPr/>
              <p:nvPr/>
            </p:nvSpPr>
            <p:spPr>
              <a:xfrm>
                <a:off x="6990675" y="1711100"/>
                <a:ext cx="396300" cy="486450"/>
              </a:xfrm>
              <a:custGeom>
                <a:rect b="b" l="l" r="r" t="t"/>
                <a:pathLst>
                  <a:path extrusionOk="0" h="19458" w="15852">
                    <a:moveTo>
                      <a:pt x="0" y="5579"/>
                    </a:moveTo>
                    <a:lnTo>
                      <a:pt x="1701" y="19458"/>
                    </a:lnTo>
                    <a:lnTo>
                      <a:pt x="15852" y="16941"/>
                    </a:lnTo>
                    <a:lnTo>
                      <a:pt x="12314" y="2177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554" name="Google Shape;554;g30e558a7298_0_1262"/>
              <p:cNvSpPr/>
              <p:nvPr/>
            </p:nvSpPr>
            <p:spPr>
              <a:xfrm>
                <a:off x="6934616" y="1685929"/>
                <a:ext cx="451384" cy="297518"/>
              </a:xfrm>
              <a:custGeom>
                <a:rect b="b" l="l" r="r" t="t"/>
                <a:pathLst>
                  <a:path extrusionOk="0" h="334" w="506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g30e558a7298_0_1262"/>
              <p:cNvSpPr/>
              <p:nvPr/>
            </p:nvSpPr>
            <p:spPr>
              <a:xfrm>
                <a:off x="6888321" y="2511763"/>
                <a:ext cx="815622" cy="1284027"/>
              </a:xfrm>
              <a:custGeom>
                <a:rect b="b" l="l" r="r" t="t"/>
                <a:pathLst>
                  <a:path extrusionOk="0" h="1439" w="914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g30e558a7298_0_1262"/>
              <p:cNvSpPr/>
              <p:nvPr/>
            </p:nvSpPr>
            <p:spPr>
              <a:xfrm>
                <a:off x="6942105" y="1981405"/>
                <a:ext cx="425511" cy="571206"/>
              </a:xfrm>
              <a:custGeom>
                <a:rect b="b" l="l" r="r" t="t"/>
                <a:pathLst>
                  <a:path extrusionOk="0" h="641" w="477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g30e558a7298_0_1262"/>
              <p:cNvSpPr/>
              <p:nvPr/>
            </p:nvSpPr>
            <p:spPr>
              <a:xfrm>
                <a:off x="7548715" y="3707962"/>
                <a:ext cx="309092" cy="272328"/>
              </a:xfrm>
              <a:custGeom>
                <a:rect b="b" l="l" r="r" t="t"/>
                <a:pathLst>
                  <a:path extrusionOk="0" h="305" w="347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g30e558a7298_0_1262"/>
              <p:cNvSpPr/>
              <p:nvPr/>
            </p:nvSpPr>
            <p:spPr>
              <a:xfrm>
                <a:off x="7550077" y="3796469"/>
                <a:ext cx="332921" cy="230117"/>
              </a:xfrm>
              <a:custGeom>
                <a:rect b="b" l="l" r="r" t="t"/>
                <a:pathLst>
                  <a:path extrusionOk="0" h="258" w="373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g30e558a7298_0_1262"/>
              <p:cNvSpPr/>
              <p:nvPr/>
            </p:nvSpPr>
            <p:spPr>
              <a:xfrm>
                <a:off x="6908745" y="3707962"/>
                <a:ext cx="312496" cy="272328"/>
              </a:xfrm>
              <a:custGeom>
                <a:rect b="b" l="l" r="r" t="t"/>
                <a:pathLst>
                  <a:path extrusionOk="0" h="305" w="35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g30e558a7298_0_1262"/>
              <p:cNvSpPr/>
              <p:nvPr/>
            </p:nvSpPr>
            <p:spPr>
              <a:xfrm>
                <a:off x="6886959" y="3796469"/>
                <a:ext cx="332239" cy="230117"/>
              </a:xfrm>
              <a:custGeom>
                <a:rect b="b" l="l" r="r" t="t"/>
                <a:pathLst>
                  <a:path extrusionOk="0" h="258" w="373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g30e558a7298_0_1262"/>
              <p:cNvSpPr/>
              <p:nvPr/>
            </p:nvSpPr>
            <p:spPr>
              <a:xfrm>
                <a:off x="7212391" y="2059699"/>
                <a:ext cx="548060" cy="518785"/>
              </a:xfrm>
              <a:custGeom>
                <a:rect b="b" l="l" r="r" t="t"/>
                <a:pathLst>
                  <a:path extrusionOk="0" h="582" w="615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g30e558a7298_0_1262"/>
              <p:cNvSpPr/>
              <p:nvPr/>
            </p:nvSpPr>
            <p:spPr>
              <a:xfrm>
                <a:off x="7370341" y="2319091"/>
                <a:ext cx="184502" cy="54466"/>
              </a:xfrm>
              <a:custGeom>
                <a:rect b="b" l="l" r="r" t="t"/>
                <a:pathLst>
                  <a:path extrusionOk="0" h="80" w="271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g30e558a7298_0_1262"/>
              <p:cNvSpPr/>
              <p:nvPr/>
            </p:nvSpPr>
            <p:spPr>
              <a:xfrm>
                <a:off x="6615312" y="2037232"/>
                <a:ext cx="395556" cy="444575"/>
              </a:xfrm>
              <a:custGeom>
                <a:rect b="b" l="l" r="r" t="t"/>
                <a:pathLst>
                  <a:path extrusionOk="0" h="498" w="443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g30e558a7298_0_1262"/>
              <p:cNvSpPr/>
              <p:nvPr/>
            </p:nvSpPr>
            <p:spPr>
              <a:xfrm>
                <a:off x="6534295" y="2008637"/>
                <a:ext cx="111654" cy="141611"/>
              </a:xfrm>
              <a:custGeom>
                <a:rect b="b" l="l" r="r" t="t"/>
                <a:pathLst>
                  <a:path extrusionOk="0" h="159" w="125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g30e558a7298_0_1262"/>
              <p:cNvSpPr/>
              <p:nvPr/>
            </p:nvSpPr>
            <p:spPr>
              <a:xfrm>
                <a:off x="6565612" y="2143440"/>
                <a:ext cx="33360" cy="2723"/>
              </a:xfrm>
              <a:custGeom>
                <a:rect b="b" l="l" r="r" t="t"/>
                <a:pathLst>
                  <a:path extrusionOk="0" h="3" w="37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g30e558a7298_0_1262"/>
              <p:cNvSpPr/>
              <p:nvPr/>
            </p:nvSpPr>
            <p:spPr>
              <a:xfrm>
                <a:off x="6539060" y="2073996"/>
                <a:ext cx="99400" cy="72167"/>
              </a:xfrm>
              <a:custGeom>
                <a:rect b="b" l="l" r="r" t="t"/>
                <a:pathLst>
                  <a:path extrusionOk="0" h="81" w="112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g30e558a7298_0_1262"/>
              <p:cNvSpPr/>
              <p:nvPr/>
            </p:nvSpPr>
            <p:spPr>
              <a:xfrm>
                <a:off x="6586037" y="1939875"/>
                <a:ext cx="5447" cy="49019"/>
              </a:xfrm>
              <a:custGeom>
                <a:rect b="b" l="l" r="r" t="t"/>
                <a:pathLst>
                  <a:path extrusionOk="0" h="72" w="8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8" name="Google Shape;568;g30e558a7298_0_1262"/>
              <p:cNvCxnSpPr/>
              <p:nvPr/>
            </p:nvCxnSpPr>
            <p:spPr>
              <a:xfrm flipH="1">
                <a:off x="6586084" y="1939875"/>
                <a:ext cx="5400" cy="489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569" name="Google Shape;569;g30e558a7298_0_1262"/>
              <p:cNvSpPr/>
              <p:nvPr/>
            </p:nvSpPr>
            <p:spPr>
              <a:xfrm>
                <a:off x="6576506" y="1939194"/>
                <a:ext cx="24510" cy="51742"/>
              </a:xfrm>
              <a:custGeom>
                <a:rect b="b" l="l" r="r" t="t"/>
                <a:pathLst>
                  <a:path extrusionOk="0" h="76" w="36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g30e558a7298_0_1262"/>
              <p:cNvSpPr/>
              <p:nvPr/>
            </p:nvSpPr>
            <p:spPr>
              <a:xfrm>
                <a:off x="6547911" y="1973235"/>
                <a:ext cx="61274" cy="160673"/>
              </a:xfrm>
              <a:custGeom>
                <a:rect b="b" l="l" r="r" t="t"/>
                <a:pathLst>
                  <a:path extrusionOk="0" h="180" w="69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g30e558a7298_0_1262"/>
              <p:cNvSpPr/>
              <p:nvPr/>
            </p:nvSpPr>
            <p:spPr>
              <a:xfrm>
                <a:off x="6521359" y="1732225"/>
                <a:ext cx="161354" cy="202203"/>
              </a:xfrm>
              <a:custGeom>
                <a:rect b="b" l="l" r="r" t="t"/>
                <a:pathLst>
                  <a:path extrusionOk="0" h="227" w="181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g30e558a7298_0_1262"/>
              <p:cNvSpPr/>
              <p:nvPr/>
            </p:nvSpPr>
            <p:spPr>
              <a:xfrm>
                <a:off x="6502296" y="1708396"/>
                <a:ext cx="197438" cy="255987"/>
              </a:xfrm>
              <a:custGeom>
                <a:rect b="b" l="l" r="r" t="t"/>
                <a:pathLst>
                  <a:path extrusionOk="0" h="287" w="221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g30e558a7298_0_1262"/>
              <p:cNvSpPr/>
              <p:nvPr/>
            </p:nvSpPr>
            <p:spPr>
              <a:xfrm>
                <a:off x="6505019" y="2005233"/>
                <a:ext cx="101442" cy="123228"/>
              </a:xfrm>
              <a:custGeom>
                <a:rect b="b" l="l" r="r" t="t"/>
                <a:pathLst>
                  <a:path extrusionOk="0" h="138" w="114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g30e558a7298_0_1262"/>
              <p:cNvSpPr/>
              <p:nvPr/>
            </p:nvSpPr>
            <p:spPr>
              <a:xfrm>
                <a:off x="6539741" y="1976639"/>
                <a:ext cx="118462" cy="117101"/>
              </a:xfrm>
              <a:custGeom>
                <a:rect b="b" l="l" r="r" t="t"/>
                <a:pathLst>
                  <a:path extrusionOk="0" h="131" w="133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30e558a7298_0_1262"/>
              <p:cNvSpPr/>
              <p:nvPr/>
            </p:nvSpPr>
            <p:spPr>
              <a:xfrm>
                <a:off x="6539741" y="2022935"/>
                <a:ext cx="60593" cy="51061"/>
              </a:xfrm>
              <a:custGeom>
                <a:rect b="b" l="l" r="r" t="t"/>
                <a:pathLst>
                  <a:path extrusionOk="0" h="57" w="68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30e558a7298_0_1262"/>
              <p:cNvSpPr/>
              <p:nvPr/>
            </p:nvSpPr>
            <p:spPr>
              <a:xfrm>
                <a:off x="6533614" y="2097825"/>
                <a:ext cx="53785" cy="10893"/>
              </a:xfrm>
              <a:custGeom>
                <a:rect b="b" l="l" r="r" t="t"/>
                <a:pathLst>
                  <a:path extrusionOk="0" h="12" w="6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30e558a7298_0_1262"/>
              <p:cNvSpPr/>
              <p:nvPr/>
            </p:nvSpPr>
            <p:spPr>
              <a:xfrm>
                <a:off x="6534295" y="2068549"/>
                <a:ext cx="63316" cy="10893"/>
              </a:xfrm>
              <a:custGeom>
                <a:rect b="b" l="l" r="r" t="t"/>
                <a:pathLst>
                  <a:path extrusionOk="0" h="12" w="71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30e558a7298_0_1262"/>
              <p:cNvSpPr/>
              <p:nvPr/>
            </p:nvSpPr>
            <p:spPr>
              <a:xfrm>
                <a:off x="6539741" y="2042678"/>
                <a:ext cx="51742" cy="14297"/>
              </a:xfrm>
              <a:custGeom>
                <a:rect b="b" l="l" r="r" t="t"/>
                <a:pathLst>
                  <a:path extrusionOk="0" h="16" w="58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30e558a7298_0_1262"/>
              <p:cNvSpPr/>
              <p:nvPr/>
            </p:nvSpPr>
            <p:spPr>
              <a:xfrm>
                <a:off x="6590803" y="2051529"/>
                <a:ext cx="681" cy="5447"/>
              </a:xfrm>
              <a:custGeom>
                <a:rect b="b" l="l" r="r" t="t"/>
                <a:pathLst>
                  <a:path extrusionOk="0" h="6" w="1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g30e558a7298_0_1262"/>
              <p:cNvSpPr/>
              <p:nvPr/>
            </p:nvSpPr>
            <p:spPr>
              <a:xfrm>
                <a:off x="6601015" y="2027700"/>
                <a:ext cx="411214" cy="510615"/>
              </a:xfrm>
              <a:custGeom>
                <a:rect b="b" l="l" r="r" t="t"/>
                <a:pathLst>
                  <a:path extrusionOk="0" h="573" w="461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g30e558a7298_0_1262"/>
              <p:cNvSpPr/>
              <p:nvPr/>
            </p:nvSpPr>
            <p:spPr>
              <a:xfrm>
                <a:off x="6904660" y="2201309"/>
                <a:ext cx="66040" cy="290029"/>
              </a:xfrm>
              <a:custGeom>
                <a:rect b="b" l="l" r="r" t="t"/>
                <a:pathLst>
                  <a:path extrusionOk="0" h="325" w="74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30e558a7298_0_1262"/>
              <p:cNvSpPr/>
              <p:nvPr/>
            </p:nvSpPr>
            <p:spPr>
              <a:xfrm>
                <a:off x="6925085" y="1981405"/>
                <a:ext cx="442532" cy="590271"/>
              </a:xfrm>
              <a:custGeom>
                <a:rect b="b" l="l" r="r" t="t"/>
                <a:pathLst>
                  <a:path extrusionOk="0" h="662" w="496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g30e558a7298_0_1262"/>
              <p:cNvSpPr/>
              <p:nvPr/>
            </p:nvSpPr>
            <p:spPr>
              <a:xfrm>
                <a:off x="6888321" y="2511763"/>
                <a:ext cx="822429" cy="1230922"/>
              </a:xfrm>
              <a:custGeom>
                <a:rect b="b" l="l" r="r" t="t"/>
                <a:pathLst>
                  <a:path extrusionOk="0" h="1380" w="922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g30e558a7298_0_1262"/>
              <p:cNvSpPr/>
              <p:nvPr/>
            </p:nvSpPr>
            <p:spPr>
              <a:xfrm>
                <a:off x="7078269" y="1878601"/>
                <a:ext cx="125271" cy="239648"/>
              </a:xfrm>
              <a:custGeom>
                <a:rect b="b" l="l" r="r" t="t"/>
                <a:pathLst>
                  <a:path extrusionOk="0" h="269" w="14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g30e558a7298_0_1262"/>
              <p:cNvSpPr/>
              <p:nvPr/>
            </p:nvSpPr>
            <p:spPr>
              <a:xfrm>
                <a:off x="7203540" y="1907876"/>
                <a:ext cx="0" cy="22467"/>
              </a:xfrm>
              <a:custGeom>
                <a:rect b="b" l="l" r="r" t="t"/>
                <a:pathLst>
                  <a:path extrusionOk="0" h="25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30e558a7298_0_1262"/>
              <p:cNvSpPr/>
              <p:nvPr/>
            </p:nvSpPr>
            <p:spPr>
              <a:xfrm>
                <a:off x="7086439" y="1907876"/>
                <a:ext cx="117101" cy="61274"/>
              </a:xfrm>
              <a:custGeom>
                <a:rect b="b" l="l" r="r" t="t"/>
                <a:pathLst>
                  <a:path extrusionOk="0" h="69" w="131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30e558a7298_0_1262"/>
              <p:cNvSpPr/>
              <p:nvPr/>
            </p:nvSpPr>
            <p:spPr>
              <a:xfrm>
                <a:off x="7004741" y="1678440"/>
                <a:ext cx="240330" cy="294795"/>
              </a:xfrm>
              <a:custGeom>
                <a:rect b="b" l="l" r="r" t="t"/>
                <a:pathLst>
                  <a:path extrusionOk="0" h="330" w="27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30e558a7298_0_1262"/>
              <p:cNvSpPr/>
              <p:nvPr/>
            </p:nvSpPr>
            <p:spPr>
              <a:xfrm>
                <a:off x="7145670" y="1845241"/>
                <a:ext cx="43572" cy="21786"/>
              </a:xfrm>
              <a:custGeom>
                <a:rect b="b" l="l" r="r" t="t"/>
                <a:pathLst>
                  <a:path extrusionOk="0" h="24" w="49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30e558a7298_0_1262"/>
              <p:cNvSpPr/>
              <p:nvPr/>
            </p:nvSpPr>
            <p:spPr>
              <a:xfrm>
                <a:off x="7004741" y="1828220"/>
                <a:ext cx="15659" cy="17020"/>
              </a:xfrm>
              <a:custGeom>
                <a:rect b="b" l="l" r="r" t="t"/>
                <a:pathLst>
                  <a:path extrusionOk="0" h="19" w="18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30e558a7298_0_1262"/>
              <p:cNvSpPr/>
              <p:nvPr/>
            </p:nvSpPr>
            <p:spPr>
              <a:xfrm>
                <a:off x="7028569" y="1805073"/>
                <a:ext cx="25191" cy="44934"/>
              </a:xfrm>
              <a:custGeom>
                <a:rect b="b" l="l" r="r" t="t"/>
                <a:pathLst>
                  <a:path extrusionOk="0" h="50" w="28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30e558a7298_0_1262"/>
              <p:cNvSpPr/>
              <p:nvPr/>
            </p:nvSpPr>
            <p:spPr>
              <a:xfrm>
                <a:off x="7097332" y="1749245"/>
                <a:ext cx="61274" cy="64678"/>
              </a:xfrm>
              <a:custGeom>
                <a:rect b="b" l="l" r="r" t="t"/>
                <a:pathLst>
                  <a:path extrusionOk="0" h="73" w="69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g30e558a7298_0_1262"/>
              <p:cNvSpPr/>
              <p:nvPr/>
            </p:nvSpPr>
            <p:spPr>
              <a:xfrm>
                <a:off x="7010868" y="1752649"/>
                <a:ext cx="49019" cy="48338"/>
              </a:xfrm>
              <a:custGeom>
                <a:rect b="b" l="l" r="r" t="t"/>
                <a:pathLst>
                  <a:path extrusionOk="0" h="54" w="55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g30e558a7298_0_1262"/>
              <p:cNvSpPr/>
              <p:nvPr/>
            </p:nvSpPr>
            <p:spPr>
              <a:xfrm>
                <a:off x="7228049" y="1789414"/>
                <a:ext cx="66040" cy="129356"/>
              </a:xfrm>
              <a:custGeom>
                <a:rect b="b" l="l" r="r" t="t"/>
                <a:pathLst>
                  <a:path extrusionOk="0" h="145" w="74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g30e558a7298_0_1262"/>
              <p:cNvSpPr/>
              <p:nvPr/>
            </p:nvSpPr>
            <p:spPr>
              <a:xfrm>
                <a:off x="7234857" y="1819370"/>
                <a:ext cx="33360" cy="27233"/>
              </a:xfrm>
              <a:custGeom>
                <a:rect b="b" l="l" r="r" t="t"/>
                <a:pathLst>
                  <a:path extrusionOk="0" h="30" w="38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30e558a7298_0_1262"/>
              <p:cNvSpPr/>
              <p:nvPr/>
            </p:nvSpPr>
            <p:spPr>
              <a:xfrm>
                <a:off x="6982954" y="1615124"/>
                <a:ext cx="307050" cy="194714"/>
              </a:xfrm>
              <a:custGeom>
                <a:rect b="b" l="l" r="r" t="t"/>
                <a:pathLst>
                  <a:path extrusionOk="0" h="218" w="344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30e558a7298_0_1262"/>
              <p:cNvSpPr/>
              <p:nvPr/>
            </p:nvSpPr>
            <p:spPr>
              <a:xfrm>
                <a:off x="7394850" y="2367429"/>
                <a:ext cx="39487" cy="211054"/>
              </a:xfrm>
              <a:custGeom>
                <a:rect b="b" l="l" r="r" t="t"/>
                <a:pathLst>
                  <a:path extrusionOk="0" h="237" w="44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rgbClr val="27314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30e558a7298_0_1262"/>
              <p:cNvSpPr/>
              <p:nvPr/>
            </p:nvSpPr>
            <p:spPr>
              <a:xfrm>
                <a:off x="7071461" y="2201990"/>
                <a:ext cx="322709" cy="447298"/>
              </a:xfrm>
              <a:custGeom>
                <a:rect b="b" l="l" r="r" t="t"/>
                <a:pathLst>
                  <a:path extrusionOk="0" h="501" w="362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g30e558a7298_0_1262"/>
              <p:cNvSpPr/>
              <p:nvPr/>
            </p:nvSpPr>
            <p:spPr>
              <a:xfrm>
                <a:off x="7197413" y="2319091"/>
                <a:ext cx="70800" cy="72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g30e558a7298_0_1262"/>
              <p:cNvSpPr/>
              <p:nvPr/>
            </p:nvSpPr>
            <p:spPr>
              <a:xfrm>
                <a:off x="7270941" y="2312283"/>
                <a:ext cx="171567" cy="204927"/>
              </a:xfrm>
              <a:custGeom>
                <a:rect b="b" l="l" r="r" t="t"/>
                <a:pathLst>
                  <a:path extrusionOk="0" h="230" w="192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g30e558a7298_0_1262"/>
              <p:cNvSpPr/>
              <p:nvPr/>
            </p:nvSpPr>
            <p:spPr>
              <a:xfrm>
                <a:off x="7104140" y="1805073"/>
                <a:ext cx="27233" cy="47657"/>
              </a:xfrm>
              <a:custGeom>
                <a:rect b="b" l="l" r="r" t="t"/>
                <a:pathLst>
                  <a:path extrusionOk="0" h="53" w="3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g30e558a7298_0_1262"/>
            <p:cNvGrpSpPr/>
            <p:nvPr/>
          </p:nvGrpSpPr>
          <p:grpSpPr>
            <a:xfrm>
              <a:off x="5350825" y="945922"/>
              <a:ext cx="669524" cy="947131"/>
              <a:chOff x="6000261" y="1225220"/>
              <a:chExt cx="627600" cy="887824"/>
            </a:xfrm>
          </p:grpSpPr>
          <p:sp>
            <p:nvSpPr>
              <p:cNvPr id="602" name="Google Shape;602;g30e558a7298_0_1262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g30e558a7298_0_1262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g30e558a7298_0_1262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g30e558a7298_0_1262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30e558a7298_0_1262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g30e558a7298_0_1262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g30e558a7298_0_1262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30e558a7298_0_1262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g30e558a7298_0_1262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g30e558a7298_0_1262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g30e558a7298_0_1262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g30e558a7298_0_1262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g30e558a7298_0_1262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g30e558a7298_0_1262"/>
            <p:cNvGrpSpPr/>
            <p:nvPr/>
          </p:nvGrpSpPr>
          <p:grpSpPr>
            <a:xfrm flipH="1">
              <a:off x="6374171" y="713259"/>
              <a:ext cx="588491" cy="951052"/>
              <a:chOff x="1062996" y="1340396"/>
              <a:chExt cx="588491" cy="951052"/>
            </a:xfrm>
          </p:grpSpPr>
          <p:sp>
            <p:nvSpPr>
              <p:cNvPr id="616" name="Google Shape;616;g30e558a7298_0_1262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g30e558a7298_0_1262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g30e558a7298_0_1262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g30e558a7298_0_1262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g30e558a7298_0_1262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g30e558a7298_0_1262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g30e558a7298_0_1262"/>
            <p:cNvGrpSpPr/>
            <p:nvPr/>
          </p:nvGrpSpPr>
          <p:grpSpPr>
            <a:xfrm>
              <a:off x="4997878" y="2657014"/>
              <a:ext cx="471946" cy="712345"/>
              <a:chOff x="2047101" y="2145599"/>
              <a:chExt cx="407553" cy="615151"/>
            </a:xfrm>
          </p:grpSpPr>
          <p:sp>
            <p:nvSpPr>
              <p:cNvPr id="623" name="Google Shape;623;g30e558a7298_0_1262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g30e558a7298_0_1262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g30e558a7298_0_1262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g30e558a7298_0_1262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g30e558a7298_0_1262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g30e558a7298_0_1262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g30e558a7298_0_1262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g30e558a7298_0_1262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g30e558a7298_0_1262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g30e558a7298_0_1262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g30e558a7298_0_1262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g30e558a7298_0_1262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g30e558a7298_0_1262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g30e558a7298_0_1262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g30e558a7298_0_1262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g30e558a7298_0_1262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g30e558a7298_0_1262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g30e558a7298_0_1262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g30e558a7298_0_1262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g30e558a7298_0_1262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g30e558a7298_0_1262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g30e558a7298_0_1262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g30e558a7298_0_1262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g30e558a7298_0_1262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g30e558a7298_0_1262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g30e558a7298_0_1262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g30e558a7298_0_1262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g30e558a7298_0_1262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g30e558a7298_0_1262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g30e558a7298_0_1262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g30e558a7298_0_1262"/>
            <p:cNvGrpSpPr/>
            <p:nvPr/>
          </p:nvGrpSpPr>
          <p:grpSpPr>
            <a:xfrm>
              <a:off x="7164619" y="1316177"/>
              <a:ext cx="415198" cy="415198"/>
              <a:chOff x="1404969" y="1106377"/>
              <a:chExt cx="415198" cy="415198"/>
            </a:xfrm>
          </p:grpSpPr>
          <p:sp>
            <p:nvSpPr>
              <p:cNvPr id="654" name="Google Shape;654;g30e558a7298_0_1262"/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rect b="b" l="l" r="r" t="t"/>
                <a:pathLst>
                  <a:path extrusionOk="0" h="474" w="474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g30e558a7298_0_1262"/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rect b="b" l="l" r="r" t="t"/>
                <a:pathLst>
                  <a:path extrusionOk="0" h="343" w="348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6" name="Google Shape;656;g30e558a7298_0_1262"/>
            <p:cNvSpPr/>
            <p:nvPr/>
          </p:nvSpPr>
          <p:spPr>
            <a:xfrm>
              <a:off x="3840701" y="867524"/>
              <a:ext cx="531600" cy="876850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30e558a7298_0_1262"/>
            <p:cNvSpPr/>
            <p:nvPr/>
          </p:nvSpPr>
          <p:spPr>
            <a:xfrm>
              <a:off x="6535672" y="3138738"/>
              <a:ext cx="157450" cy="25972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30e558a7298_0_1262"/>
            <p:cNvSpPr/>
            <p:nvPr/>
          </p:nvSpPr>
          <p:spPr>
            <a:xfrm>
              <a:off x="5627753" y="3138762"/>
              <a:ext cx="653350" cy="64479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0e558a7298_0_1387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1" name="Google Shape;661;g30e558a7298_0_1387"/>
          <p:cNvSpPr txBox="1"/>
          <p:nvPr>
            <p:ph idx="1" type="body"/>
          </p:nvPr>
        </p:nvSpPr>
        <p:spPr>
          <a:xfrm>
            <a:off x="1024128" y="2286000"/>
            <a:ext cx="9720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2" name="Google Shape;662;g30e558a7298_0_1387"/>
          <p:cNvSpPr txBox="1"/>
          <p:nvPr>
            <p:ph idx="10" type="dt"/>
          </p:nvPr>
        </p:nvSpPr>
        <p:spPr>
          <a:xfrm>
            <a:off x="1024129" y="6470704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g30e558a7298_0_1387"/>
          <p:cNvSpPr txBox="1"/>
          <p:nvPr>
            <p:ph idx="11" type="ftr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g30e558a7298_0_1387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0e558a7298_0_1393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e558a7298_0_1395"/>
          <p:cNvSpPr txBox="1"/>
          <p:nvPr>
            <p:ph type="title"/>
          </p:nvPr>
        </p:nvSpPr>
        <p:spPr>
          <a:xfrm>
            <a:off x="1024128" y="471509"/>
            <a:ext cx="4389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9" name="Google Shape;669;g30e558a7298_0_1395"/>
          <p:cNvSpPr txBox="1"/>
          <p:nvPr>
            <p:ph idx="1" type="body"/>
          </p:nvPr>
        </p:nvSpPr>
        <p:spPr>
          <a:xfrm>
            <a:off x="5715000" y="822960"/>
            <a:ext cx="56784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0" name="Google Shape;670;g30e558a7298_0_1395"/>
          <p:cNvSpPr txBox="1"/>
          <p:nvPr>
            <p:ph idx="2" type="body"/>
          </p:nvPr>
        </p:nvSpPr>
        <p:spPr>
          <a:xfrm>
            <a:off x="1024128" y="2257506"/>
            <a:ext cx="43890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1" name="Google Shape;671;g30e558a7298_0_1395"/>
          <p:cNvSpPr txBox="1"/>
          <p:nvPr>
            <p:ph idx="10" type="dt"/>
          </p:nvPr>
        </p:nvSpPr>
        <p:spPr>
          <a:xfrm>
            <a:off x="1024129" y="6470704"/>
            <a:ext cx="21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g30e558a7298_0_1395"/>
          <p:cNvSpPr txBox="1"/>
          <p:nvPr>
            <p:ph idx="11" type="ftr"/>
          </p:nvPr>
        </p:nvSpPr>
        <p:spPr>
          <a:xfrm>
            <a:off x="4842932" y="6470704"/>
            <a:ext cx="5901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g30e558a7298_0_1395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e558a7298_0_140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g30e558a7298_0_1402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g30e558a7298_0_1402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8" name="Google Shape;678;g30e558a7298_0_14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/>
        </p:txBody>
      </p:sp>
      <p:sp>
        <p:nvSpPr>
          <p:cNvPr id="679" name="Google Shape;679;g30e558a7298_0_14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/>
        </p:txBody>
      </p:sp>
      <p:sp>
        <p:nvSpPr>
          <p:cNvPr id="680" name="Google Shape;680;g30e558a7298_0_14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g30e558a7298_0_2230"/>
          <p:cNvGrpSpPr/>
          <p:nvPr/>
        </p:nvGrpSpPr>
        <p:grpSpPr>
          <a:xfrm>
            <a:off x="-2192764" y="-3663274"/>
            <a:ext cx="16371215" cy="13967389"/>
            <a:chOff x="-1644614" y="-2747525"/>
            <a:chExt cx="12278718" cy="10475804"/>
          </a:xfrm>
        </p:grpSpPr>
        <p:sp>
          <p:nvSpPr>
            <p:cNvPr id="686" name="Google Shape;686;g30e558a7298_0_2230"/>
            <p:cNvSpPr/>
            <p:nvPr/>
          </p:nvSpPr>
          <p:spPr>
            <a:xfrm rot="-2526399">
              <a:off x="5593085" y="3029310"/>
              <a:ext cx="4356710" cy="3718191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g30e558a7298_0_2230"/>
            <p:cNvSpPr/>
            <p:nvPr/>
          </p:nvSpPr>
          <p:spPr>
            <a:xfrm rot="7128784">
              <a:off x="8363688" y="1001192"/>
              <a:ext cx="1703625" cy="1100471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g30e558a7298_0_2230"/>
            <p:cNvSpPr/>
            <p:nvPr/>
          </p:nvSpPr>
          <p:spPr>
            <a:xfrm rot="1490198">
              <a:off x="-1039429" y="-1920903"/>
              <a:ext cx="4803426" cy="3939324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g30e558a7298_0_2230"/>
          <p:cNvSpPr txBox="1"/>
          <p:nvPr>
            <p:ph type="ctrTitle"/>
          </p:nvPr>
        </p:nvSpPr>
        <p:spPr>
          <a:xfrm>
            <a:off x="950967" y="3513133"/>
            <a:ext cx="5150100" cy="1846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b="0" sz="93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0" name="Google Shape;690;g30e558a7298_0_2230"/>
          <p:cNvSpPr txBox="1"/>
          <p:nvPr>
            <p:ph idx="1" type="subTitle"/>
          </p:nvPr>
        </p:nvSpPr>
        <p:spPr>
          <a:xfrm>
            <a:off x="950967" y="5294398"/>
            <a:ext cx="51501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0e558a7298_0_2237"/>
          <p:cNvSpPr txBox="1"/>
          <p:nvPr>
            <p:ph type="title"/>
          </p:nvPr>
        </p:nvSpPr>
        <p:spPr>
          <a:xfrm>
            <a:off x="5161433" y="3959200"/>
            <a:ext cx="6079500" cy="173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55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3" name="Google Shape;693;g30e558a7298_0_2237"/>
          <p:cNvSpPr txBox="1"/>
          <p:nvPr>
            <p:ph hasCustomPrompt="1" idx="2" type="title"/>
          </p:nvPr>
        </p:nvSpPr>
        <p:spPr>
          <a:xfrm>
            <a:off x="5161433" y="3234300"/>
            <a:ext cx="1329300" cy="9348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0" sz="59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g30e558a7298_0_2237"/>
          <p:cNvSpPr txBox="1"/>
          <p:nvPr>
            <p:ph idx="1" type="subTitle"/>
          </p:nvPr>
        </p:nvSpPr>
        <p:spPr>
          <a:xfrm>
            <a:off x="5161433" y="5638667"/>
            <a:ext cx="60795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695" name="Google Shape;695;g30e558a7298_0_2237"/>
          <p:cNvGrpSpPr/>
          <p:nvPr/>
        </p:nvGrpSpPr>
        <p:grpSpPr>
          <a:xfrm>
            <a:off x="-4216760" y="-3605147"/>
            <a:ext cx="17553711" cy="14992192"/>
            <a:chOff x="-3162649" y="-2703928"/>
            <a:chExt cx="13165613" cy="11244425"/>
          </a:xfrm>
        </p:grpSpPr>
        <p:sp>
          <p:nvSpPr>
            <p:cNvPr id="696" name="Google Shape;696;g30e558a7298_0_2237"/>
            <p:cNvSpPr/>
            <p:nvPr/>
          </p:nvSpPr>
          <p:spPr>
            <a:xfrm rot="-8306489">
              <a:off x="6127382" y="-111989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30e558a7298_0_2237"/>
            <p:cNvSpPr/>
            <p:nvPr/>
          </p:nvSpPr>
          <p:spPr>
            <a:xfrm rot="-2526298">
              <a:off x="-1178945" y="-19804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30e558a7298_0_2237"/>
            <p:cNvSpPr/>
            <p:nvPr/>
          </p:nvSpPr>
          <p:spPr>
            <a:xfrm rot="7128936">
              <a:off x="-2814439" y="30148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e558a7298_0_224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1" name="Google Shape;701;g30e558a7298_0_2245"/>
          <p:cNvSpPr txBox="1"/>
          <p:nvPr>
            <p:ph idx="1" type="body"/>
          </p:nvPr>
        </p:nvSpPr>
        <p:spPr>
          <a:xfrm>
            <a:off x="960000" y="1417802"/>
            <a:ext cx="10272000" cy="52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>
                <a:solidFill>
                  <a:srgbClr val="201338"/>
                </a:solidFill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02" name="Google Shape;702;g30e558a7298_0_2245"/>
          <p:cNvGrpSpPr/>
          <p:nvPr/>
        </p:nvGrpSpPr>
        <p:grpSpPr>
          <a:xfrm>
            <a:off x="-2761206" y="-2908709"/>
            <a:ext cx="17052893" cy="12829853"/>
            <a:chOff x="-2070957" y="-2181586"/>
            <a:chExt cx="12789989" cy="9622630"/>
          </a:xfrm>
        </p:grpSpPr>
        <p:sp>
          <p:nvSpPr>
            <p:cNvPr id="703" name="Google Shape;703;g30e558a7298_0_2245"/>
            <p:cNvSpPr/>
            <p:nvPr/>
          </p:nvSpPr>
          <p:spPr>
            <a:xfrm rot="-7978753">
              <a:off x="7222940" y="-1435304"/>
              <a:ext cx="3098931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30e558a7298_0_2245"/>
            <p:cNvSpPr/>
            <p:nvPr/>
          </p:nvSpPr>
          <p:spPr>
            <a:xfrm rot="-2460279">
              <a:off x="-1652662" y="4289121"/>
              <a:ext cx="3098932" cy="24338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g30e558a7298_0_2245"/>
          <p:cNvGrpSpPr/>
          <p:nvPr/>
        </p:nvGrpSpPr>
        <p:grpSpPr>
          <a:xfrm>
            <a:off x="11134300" y="233948"/>
            <a:ext cx="836779" cy="1183736"/>
            <a:chOff x="2443886" y="2869758"/>
            <a:chExt cx="627600" cy="887824"/>
          </a:xfrm>
        </p:grpSpPr>
        <p:sp>
          <p:nvSpPr>
            <p:cNvPr id="706" name="Google Shape;706;g30e558a7298_0_2245"/>
            <p:cNvSpPr/>
            <p:nvPr/>
          </p:nvSpPr>
          <p:spPr>
            <a:xfrm>
              <a:off x="2443886" y="2937682"/>
              <a:ext cx="627600" cy="81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30e558a7298_0_2245"/>
            <p:cNvSpPr/>
            <p:nvPr/>
          </p:nvSpPr>
          <p:spPr>
            <a:xfrm>
              <a:off x="2443886" y="2869758"/>
              <a:ext cx="627579" cy="67924"/>
            </a:xfrm>
            <a:custGeom>
              <a:rect b="b" l="l" r="r" t="t"/>
              <a:pathLst>
                <a:path extrusionOk="0" h="78" w="718">
                  <a:moveTo>
                    <a:pt x="68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18" y="78"/>
                    <a:pt x="718" y="78"/>
                    <a:pt x="718" y="78"/>
                  </a:cubicBezTo>
                  <a:cubicBezTo>
                    <a:pt x="718" y="37"/>
                    <a:pt x="718" y="37"/>
                    <a:pt x="718" y="37"/>
                  </a:cubicBezTo>
                  <a:cubicBezTo>
                    <a:pt x="718" y="16"/>
                    <a:pt x="701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30e558a7298_0_2245"/>
            <p:cNvSpPr/>
            <p:nvPr/>
          </p:nvSpPr>
          <p:spPr>
            <a:xfrm>
              <a:off x="2473543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30e558a7298_0_2245"/>
            <p:cNvSpPr/>
            <p:nvPr/>
          </p:nvSpPr>
          <p:spPr>
            <a:xfrm>
              <a:off x="2521377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30e558a7298_0_2245"/>
            <p:cNvSpPr/>
            <p:nvPr/>
          </p:nvSpPr>
          <p:spPr>
            <a:xfrm>
              <a:off x="2570168" y="2887935"/>
              <a:ext cx="306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30e558a7298_0_2245"/>
            <p:cNvSpPr/>
            <p:nvPr/>
          </p:nvSpPr>
          <p:spPr>
            <a:xfrm>
              <a:off x="2544337" y="3316526"/>
              <a:ext cx="97500" cy="14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30e558a7298_0_2245"/>
            <p:cNvSpPr/>
            <p:nvPr/>
          </p:nvSpPr>
          <p:spPr>
            <a:xfrm>
              <a:off x="2692622" y="3217988"/>
              <a:ext cx="98400" cy="24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30e558a7298_0_2245"/>
            <p:cNvSpPr/>
            <p:nvPr/>
          </p:nvSpPr>
          <p:spPr>
            <a:xfrm>
              <a:off x="2840906" y="3129017"/>
              <a:ext cx="97500" cy="33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30e558a7298_0_2245"/>
            <p:cNvSpPr/>
            <p:nvPr/>
          </p:nvSpPr>
          <p:spPr>
            <a:xfrm>
              <a:off x="2578777" y="2982646"/>
              <a:ext cx="308049" cy="309007"/>
            </a:xfrm>
            <a:custGeom>
              <a:rect b="b" l="l" r="r" t="t"/>
              <a:pathLst>
                <a:path extrusionOk="0" h="353" w="352">
                  <a:moveTo>
                    <a:pt x="351" y="56"/>
                  </a:moveTo>
                  <a:cubicBezTo>
                    <a:pt x="350" y="51"/>
                    <a:pt x="347" y="47"/>
                    <a:pt x="343" y="45"/>
                  </a:cubicBezTo>
                  <a:cubicBezTo>
                    <a:pt x="262" y="4"/>
                    <a:pt x="262" y="4"/>
                    <a:pt x="262" y="4"/>
                  </a:cubicBezTo>
                  <a:cubicBezTo>
                    <a:pt x="255" y="0"/>
                    <a:pt x="246" y="3"/>
                    <a:pt x="242" y="11"/>
                  </a:cubicBezTo>
                  <a:cubicBezTo>
                    <a:pt x="238" y="18"/>
                    <a:pt x="241" y="27"/>
                    <a:pt x="249" y="31"/>
                  </a:cubicBezTo>
                  <a:cubicBezTo>
                    <a:pt x="290" y="52"/>
                    <a:pt x="290" y="52"/>
                    <a:pt x="290" y="52"/>
                  </a:cubicBezTo>
                  <a:cubicBezTo>
                    <a:pt x="43" y="111"/>
                    <a:pt x="2" y="333"/>
                    <a:pt x="2" y="335"/>
                  </a:cubicBezTo>
                  <a:cubicBezTo>
                    <a:pt x="0" y="343"/>
                    <a:pt x="6" y="351"/>
                    <a:pt x="14" y="352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23" y="353"/>
                    <a:pt x="30" y="348"/>
                    <a:pt x="31" y="340"/>
                  </a:cubicBezTo>
                  <a:cubicBezTo>
                    <a:pt x="31" y="338"/>
                    <a:pt x="69" y="134"/>
                    <a:pt x="300" y="80"/>
                  </a:cubicBezTo>
                  <a:cubicBezTo>
                    <a:pt x="268" y="120"/>
                    <a:pt x="268" y="120"/>
                    <a:pt x="268" y="120"/>
                  </a:cubicBezTo>
                  <a:cubicBezTo>
                    <a:pt x="263" y="126"/>
                    <a:pt x="264" y="135"/>
                    <a:pt x="270" y="141"/>
                  </a:cubicBezTo>
                  <a:cubicBezTo>
                    <a:pt x="273" y="143"/>
                    <a:pt x="276" y="144"/>
                    <a:pt x="280" y="144"/>
                  </a:cubicBezTo>
                  <a:cubicBezTo>
                    <a:pt x="284" y="144"/>
                    <a:pt x="288" y="142"/>
                    <a:pt x="291" y="138"/>
                  </a:cubicBezTo>
                  <a:cubicBezTo>
                    <a:pt x="348" y="68"/>
                    <a:pt x="348" y="68"/>
                    <a:pt x="348" y="68"/>
                  </a:cubicBezTo>
                  <a:cubicBezTo>
                    <a:pt x="351" y="65"/>
                    <a:pt x="352" y="60"/>
                    <a:pt x="35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30e558a7298_0_2245"/>
            <p:cNvSpPr/>
            <p:nvPr/>
          </p:nvSpPr>
          <p:spPr>
            <a:xfrm>
              <a:off x="2515637" y="3521255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30e558a7298_0_2245"/>
            <p:cNvSpPr/>
            <p:nvPr/>
          </p:nvSpPr>
          <p:spPr>
            <a:xfrm>
              <a:off x="2515637" y="3573872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30e558a7298_0_2245"/>
            <p:cNvSpPr/>
            <p:nvPr/>
          </p:nvSpPr>
          <p:spPr>
            <a:xfrm>
              <a:off x="2568254" y="3626489"/>
              <a:ext cx="3777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30e558a7298_0_2245"/>
            <p:cNvSpPr/>
            <p:nvPr/>
          </p:nvSpPr>
          <p:spPr>
            <a:xfrm>
              <a:off x="2636178" y="3679106"/>
              <a:ext cx="2421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g30e558a7298_0_2245"/>
          <p:cNvGrpSpPr/>
          <p:nvPr/>
        </p:nvGrpSpPr>
        <p:grpSpPr>
          <a:xfrm>
            <a:off x="201048" y="289452"/>
            <a:ext cx="10661683" cy="6743773"/>
            <a:chOff x="150790" y="217095"/>
            <a:chExt cx="7996462" cy="5057956"/>
          </a:xfrm>
        </p:grpSpPr>
        <p:sp>
          <p:nvSpPr>
            <p:cNvPr id="720" name="Google Shape;720;g30e558a7298_0_2245"/>
            <p:cNvSpPr/>
            <p:nvPr/>
          </p:nvSpPr>
          <p:spPr>
            <a:xfrm>
              <a:off x="7820577" y="217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1" name="Google Shape;721;g30e558a7298_0_2245"/>
            <p:cNvGrpSpPr/>
            <p:nvPr/>
          </p:nvGrpSpPr>
          <p:grpSpPr>
            <a:xfrm rot="-8329653">
              <a:off x="354633" y="4434969"/>
              <a:ext cx="451704" cy="788937"/>
              <a:chOff x="8579627" y="228750"/>
              <a:chExt cx="451723" cy="788970"/>
            </a:xfrm>
          </p:grpSpPr>
          <p:sp>
            <p:nvSpPr>
              <p:cNvPr id="722" name="Google Shape;722;g30e558a7298_0_2245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g30e558a7298_0_2245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0e558a7298_0_75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" name="Google Shape;29;g30e558a7298_0_755"/>
          <p:cNvSpPr txBox="1"/>
          <p:nvPr>
            <p:ph idx="1" type="body"/>
          </p:nvPr>
        </p:nvSpPr>
        <p:spPr>
          <a:xfrm>
            <a:off x="960000" y="1417802"/>
            <a:ext cx="10272000" cy="52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>
                <a:solidFill>
                  <a:srgbClr val="201338"/>
                </a:solidFill>
              </a:defRPr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" name="Google Shape;30;g30e558a7298_0_755"/>
          <p:cNvGrpSpPr/>
          <p:nvPr/>
        </p:nvGrpSpPr>
        <p:grpSpPr>
          <a:xfrm>
            <a:off x="-2761206" y="-2908709"/>
            <a:ext cx="17052893" cy="12829853"/>
            <a:chOff x="-2070957" y="-2181586"/>
            <a:chExt cx="12789989" cy="9622630"/>
          </a:xfrm>
        </p:grpSpPr>
        <p:sp>
          <p:nvSpPr>
            <p:cNvPr id="31" name="Google Shape;31;g30e558a7298_0_755"/>
            <p:cNvSpPr/>
            <p:nvPr/>
          </p:nvSpPr>
          <p:spPr>
            <a:xfrm rot="-7978753">
              <a:off x="7222940" y="-1435304"/>
              <a:ext cx="3098931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g30e558a7298_0_755"/>
            <p:cNvSpPr/>
            <p:nvPr/>
          </p:nvSpPr>
          <p:spPr>
            <a:xfrm rot="-2460279">
              <a:off x="-1652662" y="4289121"/>
              <a:ext cx="3098932" cy="24338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g30e558a7298_0_755"/>
          <p:cNvGrpSpPr/>
          <p:nvPr/>
        </p:nvGrpSpPr>
        <p:grpSpPr>
          <a:xfrm>
            <a:off x="11134300" y="233948"/>
            <a:ext cx="836779" cy="1183736"/>
            <a:chOff x="2443886" y="2869758"/>
            <a:chExt cx="627600" cy="887824"/>
          </a:xfrm>
        </p:grpSpPr>
        <p:sp>
          <p:nvSpPr>
            <p:cNvPr id="34" name="Google Shape;34;g30e558a7298_0_755"/>
            <p:cNvSpPr/>
            <p:nvPr/>
          </p:nvSpPr>
          <p:spPr>
            <a:xfrm>
              <a:off x="2443886" y="2937682"/>
              <a:ext cx="627600" cy="81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g30e558a7298_0_755"/>
            <p:cNvSpPr/>
            <p:nvPr/>
          </p:nvSpPr>
          <p:spPr>
            <a:xfrm>
              <a:off x="2443886" y="2869758"/>
              <a:ext cx="627579" cy="67924"/>
            </a:xfrm>
            <a:custGeom>
              <a:rect b="b" l="l" r="r" t="t"/>
              <a:pathLst>
                <a:path extrusionOk="0" h="78" w="718">
                  <a:moveTo>
                    <a:pt x="68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18" y="78"/>
                    <a:pt x="718" y="78"/>
                    <a:pt x="718" y="78"/>
                  </a:cubicBezTo>
                  <a:cubicBezTo>
                    <a:pt x="718" y="37"/>
                    <a:pt x="718" y="37"/>
                    <a:pt x="718" y="37"/>
                  </a:cubicBezTo>
                  <a:cubicBezTo>
                    <a:pt x="718" y="16"/>
                    <a:pt x="701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g30e558a7298_0_755"/>
            <p:cNvSpPr/>
            <p:nvPr/>
          </p:nvSpPr>
          <p:spPr>
            <a:xfrm>
              <a:off x="2473543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g30e558a7298_0_755"/>
            <p:cNvSpPr/>
            <p:nvPr/>
          </p:nvSpPr>
          <p:spPr>
            <a:xfrm>
              <a:off x="2521377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g30e558a7298_0_755"/>
            <p:cNvSpPr/>
            <p:nvPr/>
          </p:nvSpPr>
          <p:spPr>
            <a:xfrm>
              <a:off x="2570168" y="2887935"/>
              <a:ext cx="306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g30e558a7298_0_755"/>
            <p:cNvSpPr/>
            <p:nvPr/>
          </p:nvSpPr>
          <p:spPr>
            <a:xfrm>
              <a:off x="2544337" y="3316526"/>
              <a:ext cx="97500" cy="14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g30e558a7298_0_755"/>
            <p:cNvSpPr/>
            <p:nvPr/>
          </p:nvSpPr>
          <p:spPr>
            <a:xfrm>
              <a:off x="2692622" y="3217988"/>
              <a:ext cx="98400" cy="24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g30e558a7298_0_755"/>
            <p:cNvSpPr/>
            <p:nvPr/>
          </p:nvSpPr>
          <p:spPr>
            <a:xfrm>
              <a:off x="2840906" y="3129017"/>
              <a:ext cx="97500" cy="33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g30e558a7298_0_755"/>
            <p:cNvSpPr/>
            <p:nvPr/>
          </p:nvSpPr>
          <p:spPr>
            <a:xfrm>
              <a:off x="2578777" y="2982646"/>
              <a:ext cx="308049" cy="309007"/>
            </a:xfrm>
            <a:custGeom>
              <a:rect b="b" l="l" r="r" t="t"/>
              <a:pathLst>
                <a:path extrusionOk="0" h="353" w="352">
                  <a:moveTo>
                    <a:pt x="351" y="56"/>
                  </a:moveTo>
                  <a:cubicBezTo>
                    <a:pt x="350" y="51"/>
                    <a:pt x="347" y="47"/>
                    <a:pt x="343" y="45"/>
                  </a:cubicBezTo>
                  <a:cubicBezTo>
                    <a:pt x="262" y="4"/>
                    <a:pt x="262" y="4"/>
                    <a:pt x="262" y="4"/>
                  </a:cubicBezTo>
                  <a:cubicBezTo>
                    <a:pt x="255" y="0"/>
                    <a:pt x="246" y="3"/>
                    <a:pt x="242" y="11"/>
                  </a:cubicBezTo>
                  <a:cubicBezTo>
                    <a:pt x="238" y="18"/>
                    <a:pt x="241" y="27"/>
                    <a:pt x="249" y="31"/>
                  </a:cubicBezTo>
                  <a:cubicBezTo>
                    <a:pt x="290" y="52"/>
                    <a:pt x="290" y="52"/>
                    <a:pt x="290" y="52"/>
                  </a:cubicBezTo>
                  <a:cubicBezTo>
                    <a:pt x="43" y="111"/>
                    <a:pt x="2" y="333"/>
                    <a:pt x="2" y="335"/>
                  </a:cubicBezTo>
                  <a:cubicBezTo>
                    <a:pt x="0" y="343"/>
                    <a:pt x="6" y="351"/>
                    <a:pt x="14" y="352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23" y="353"/>
                    <a:pt x="30" y="348"/>
                    <a:pt x="31" y="340"/>
                  </a:cubicBezTo>
                  <a:cubicBezTo>
                    <a:pt x="31" y="338"/>
                    <a:pt x="69" y="134"/>
                    <a:pt x="300" y="80"/>
                  </a:cubicBezTo>
                  <a:cubicBezTo>
                    <a:pt x="268" y="120"/>
                    <a:pt x="268" y="120"/>
                    <a:pt x="268" y="120"/>
                  </a:cubicBezTo>
                  <a:cubicBezTo>
                    <a:pt x="263" y="126"/>
                    <a:pt x="264" y="135"/>
                    <a:pt x="270" y="141"/>
                  </a:cubicBezTo>
                  <a:cubicBezTo>
                    <a:pt x="273" y="143"/>
                    <a:pt x="276" y="144"/>
                    <a:pt x="280" y="144"/>
                  </a:cubicBezTo>
                  <a:cubicBezTo>
                    <a:pt x="284" y="144"/>
                    <a:pt x="288" y="142"/>
                    <a:pt x="291" y="138"/>
                  </a:cubicBezTo>
                  <a:cubicBezTo>
                    <a:pt x="348" y="68"/>
                    <a:pt x="348" y="68"/>
                    <a:pt x="348" y="68"/>
                  </a:cubicBezTo>
                  <a:cubicBezTo>
                    <a:pt x="351" y="65"/>
                    <a:pt x="352" y="60"/>
                    <a:pt x="35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g30e558a7298_0_755"/>
            <p:cNvSpPr/>
            <p:nvPr/>
          </p:nvSpPr>
          <p:spPr>
            <a:xfrm>
              <a:off x="2515637" y="3521255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g30e558a7298_0_755"/>
            <p:cNvSpPr/>
            <p:nvPr/>
          </p:nvSpPr>
          <p:spPr>
            <a:xfrm>
              <a:off x="2515637" y="3573872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g30e558a7298_0_755"/>
            <p:cNvSpPr/>
            <p:nvPr/>
          </p:nvSpPr>
          <p:spPr>
            <a:xfrm>
              <a:off x="2568254" y="3626489"/>
              <a:ext cx="3777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g30e558a7298_0_755"/>
            <p:cNvSpPr/>
            <p:nvPr/>
          </p:nvSpPr>
          <p:spPr>
            <a:xfrm>
              <a:off x="2636178" y="3679106"/>
              <a:ext cx="2421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g30e558a7298_0_755"/>
          <p:cNvGrpSpPr/>
          <p:nvPr/>
        </p:nvGrpSpPr>
        <p:grpSpPr>
          <a:xfrm>
            <a:off x="201048" y="289452"/>
            <a:ext cx="10661683" cy="6743773"/>
            <a:chOff x="150790" y="217095"/>
            <a:chExt cx="7996462" cy="5057956"/>
          </a:xfrm>
        </p:grpSpPr>
        <p:sp>
          <p:nvSpPr>
            <p:cNvPr id="48" name="Google Shape;48;g30e558a7298_0_755"/>
            <p:cNvSpPr/>
            <p:nvPr/>
          </p:nvSpPr>
          <p:spPr>
            <a:xfrm>
              <a:off x="7820577" y="217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" name="Google Shape;49;g30e558a7298_0_755"/>
            <p:cNvGrpSpPr/>
            <p:nvPr/>
          </p:nvGrpSpPr>
          <p:grpSpPr>
            <a:xfrm rot="-8329653">
              <a:off x="354633" y="4434969"/>
              <a:ext cx="451704" cy="788937"/>
              <a:chOff x="8579627" y="228750"/>
              <a:chExt cx="451723" cy="788970"/>
            </a:xfrm>
          </p:grpSpPr>
          <p:sp>
            <p:nvSpPr>
              <p:cNvPr id="50" name="Google Shape;50;g30e558a7298_0_755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g30e558a7298_0_755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g30e558a7298_0_2270"/>
          <p:cNvGrpSpPr/>
          <p:nvPr/>
        </p:nvGrpSpPr>
        <p:grpSpPr>
          <a:xfrm>
            <a:off x="-2123432" y="-2455407"/>
            <a:ext cx="16513465" cy="13015878"/>
            <a:chOff x="-1592614" y="-1841602"/>
            <a:chExt cx="12385408" cy="9762152"/>
          </a:xfrm>
        </p:grpSpPr>
        <p:sp>
          <p:nvSpPr>
            <p:cNvPr id="726" name="Google Shape;726;g30e558a7298_0_2270"/>
            <p:cNvSpPr/>
            <p:nvPr/>
          </p:nvSpPr>
          <p:spPr>
            <a:xfrm rot="-2930233">
              <a:off x="-1132229" y="4127838"/>
              <a:ext cx="3690906" cy="28987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g30e558a7298_0_2270"/>
            <p:cNvSpPr/>
            <p:nvPr/>
          </p:nvSpPr>
          <p:spPr>
            <a:xfrm flipH="1" rot="1287706">
              <a:off x="7067490" y="-1325546"/>
              <a:ext cx="3339997" cy="2739156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g30e558a7298_0_2270"/>
          <p:cNvGrpSpPr/>
          <p:nvPr/>
        </p:nvGrpSpPr>
        <p:grpSpPr>
          <a:xfrm>
            <a:off x="266951" y="5589888"/>
            <a:ext cx="1946186" cy="1456434"/>
            <a:chOff x="200218" y="4192521"/>
            <a:chExt cx="1459676" cy="1092353"/>
          </a:xfrm>
        </p:grpSpPr>
        <p:grpSp>
          <p:nvGrpSpPr>
            <p:cNvPr id="729" name="Google Shape;729;g30e558a7298_0_2270"/>
            <p:cNvGrpSpPr/>
            <p:nvPr/>
          </p:nvGrpSpPr>
          <p:grpSpPr>
            <a:xfrm>
              <a:off x="200218" y="4192521"/>
              <a:ext cx="885750" cy="572682"/>
              <a:chOff x="6798158" y="1294585"/>
              <a:chExt cx="1158600" cy="749094"/>
            </a:xfrm>
          </p:grpSpPr>
          <p:sp>
            <p:nvSpPr>
              <p:cNvPr id="730" name="Google Shape;730;g30e558a7298_0_2270"/>
              <p:cNvSpPr/>
              <p:nvPr/>
            </p:nvSpPr>
            <p:spPr>
              <a:xfrm>
                <a:off x="6798158" y="1365379"/>
                <a:ext cx="1158600" cy="67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g30e558a7298_0_2270"/>
              <p:cNvSpPr/>
              <p:nvPr/>
            </p:nvSpPr>
            <p:spPr>
              <a:xfrm>
                <a:off x="6798158" y="1294585"/>
                <a:ext cx="1158534" cy="70794"/>
              </a:xfrm>
              <a:custGeom>
                <a:rect b="b" l="l" r="r" t="t"/>
                <a:pathLst>
                  <a:path extrusionOk="0" h="81" w="1325">
                    <a:moveTo>
                      <a:pt x="1286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325" y="81"/>
                      <a:pt x="1325" y="81"/>
                      <a:pt x="1325" y="81"/>
                    </a:cubicBezTo>
                    <a:cubicBezTo>
                      <a:pt x="1325" y="39"/>
                      <a:pt x="1325" y="39"/>
                      <a:pt x="1325" y="39"/>
                    </a:cubicBezTo>
                    <a:cubicBezTo>
                      <a:pt x="1325" y="18"/>
                      <a:pt x="1307" y="0"/>
                      <a:pt x="1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30e558a7298_0_2270"/>
              <p:cNvSpPr/>
              <p:nvPr/>
            </p:nvSpPr>
            <p:spPr>
              <a:xfrm>
                <a:off x="6828772" y="1314675"/>
                <a:ext cx="324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g30e558a7298_0_2270"/>
              <p:cNvSpPr/>
              <p:nvPr/>
            </p:nvSpPr>
            <p:spPr>
              <a:xfrm>
                <a:off x="6879476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g30e558a7298_0_2270"/>
              <p:cNvSpPr/>
              <p:nvPr/>
            </p:nvSpPr>
            <p:spPr>
              <a:xfrm>
                <a:off x="6929223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g30e558a7298_0_2270"/>
              <p:cNvSpPr/>
              <p:nvPr/>
            </p:nvSpPr>
            <p:spPr>
              <a:xfrm>
                <a:off x="6875649" y="1423736"/>
                <a:ext cx="1000682" cy="544349"/>
              </a:xfrm>
              <a:custGeom>
                <a:rect b="b" l="l" r="r" t="t"/>
                <a:pathLst>
                  <a:path extrusionOk="0" h="569" w="1046">
                    <a:moveTo>
                      <a:pt x="1046" y="569"/>
                    </a:moveTo>
                    <a:lnTo>
                      <a:pt x="0" y="569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563"/>
                    </a:lnTo>
                    <a:lnTo>
                      <a:pt x="1046" y="563"/>
                    </a:lnTo>
                    <a:lnTo>
                      <a:pt x="1046" y="5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30e558a7298_0_2270"/>
              <p:cNvSpPr/>
              <p:nvPr/>
            </p:nvSpPr>
            <p:spPr>
              <a:xfrm>
                <a:off x="6923483" y="1727959"/>
                <a:ext cx="98400" cy="20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g30e558a7298_0_2270"/>
              <p:cNvSpPr/>
              <p:nvPr/>
            </p:nvSpPr>
            <p:spPr>
              <a:xfrm>
                <a:off x="7082291" y="1443826"/>
                <a:ext cx="97500" cy="485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g30e558a7298_0_2270"/>
              <p:cNvSpPr/>
              <p:nvPr/>
            </p:nvSpPr>
            <p:spPr>
              <a:xfrm>
                <a:off x="7241099" y="1562454"/>
                <a:ext cx="97500" cy="366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g30e558a7298_0_2270"/>
              <p:cNvSpPr/>
              <p:nvPr/>
            </p:nvSpPr>
            <p:spPr>
              <a:xfrm>
                <a:off x="7398951" y="1626552"/>
                <a:ext cx="98400" cy="30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g30e558a7298_0_2270"/>
              <p:cNvSpPr/>
              <p:nvPr/>
            </p:nvSpPr>
            <p:spPr>
              <a:xfrm>
                <a:off x="7558715" y="1704042"/>
                <a:ext cx="97500" cy="22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g30e558a7298_0_2270"/>
              <p:cNvSpPr/>
              <p:nvPr/>
            </p:nvSpPr>
            <p:spPr>
              <a:xfrm>
                <a:off x="7716567" y="1443826"/>
                <a:ext cx="97500" cy="485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g30e558a7298_0_2270"/>
              <p:cNvSpPr/>
              <p:nvPr/>
            </p:nvSpPr>
            <p:spPr>
              <a:xfrm>
                <a:off x="6923483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g30e558a7298_0_2270"/>
              <p:cNvSpPr/>
              <p:nvPr/>
            </p:nvSpPr>
            <p:spPr>
              <a:xfrm>
                <a:off x="7082291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g30e558a7298_0_2270"/>
              <p:cNvSpPr/>
              <p:nvPr/>
            </p:nvSpPr>
            <p:spPr>
              <a:xfrm>
                <a:off x="7241099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g30e558a7298_0_2270"/>
              <p:cNvSpPr/>
              <p:nvPr/>
            </p:nvSpPr>
            <p:spPr>
              <a:xfrm>
                <a:off x="7398951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g30e558a7298_0_2270"/>
              <p:cNvSpPr/>
              <p:nvPr/>
            </p:nvSpPr>
            <p:spPr>
              <a:xfrm>
                <a:off x="7558715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g30e558a7298_0_2270"/>
              <p:cNvSpPr/>
              <p:nvPr/>
            </p:nvSpPr>
            <p:spPr>
              <a:xfrm>
                <a:off x="7716567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g30e558a7298_0_2270"/>
            <p:cNvGrpSpPr/>
            <p:nvPr/>
          </p:nvGrpSpPr>
          <p:grpSpPr>
            <a:xfrm>
              <a:off x="840230" y="4442788"/>
              <a:ext cx="819663" cy="842085"/>
              <a:chOff x="777043" y="2258113"/>
              <a:chExt cx="819663" cy="842085"/>
            </a:xfrm>
          </p:grpSpPr>
          <p:sp>
            <p:nvSpPr>
              <p:cNvPr id="749" name="Google Shape;749;g30e558a7298_0_2270"/>
              <p:cNvSpPr/>
              <p:nvPr/>
            </p:nvSpPr>
            <p:spPr>
              <a:xfrm>
                <a:off x="1263102" y="2750450"/>
                <a:ext cx="79814" cy="83402"/>
              </a:xfrm>
              <a:custGeom>
                <a:rect b="b" l="l" r="r" t="t"/>
                <a:pathLst>
                  <a:path extrusionOk="0" h="93" w="89">
                    <a:moveTo>
                      <a:pt x="0" y="0"/>
                    </a:moveTo>
                    <a:lnTo>
                      <a:pt x="89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50" name="Google Shape;750;g30e558a7298_0_2270"/>
              <p:cNvCxnSpPr/>
              <p:nvPr/>
            </p:nvCxnSpPr>
            <p:spPr>
              <a:xfrm>
                <a:off x="1263102" y="2750450"/>
                <a:ext cx="79800" cy="831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51" name="Google Shape;751;g30e558a7298_0_2270"/>
              <p:cNvSpPr/>
              <p:nvPr/>
            </p:nvSpPr>
            <p:spPr>
              <a:xfrm>
                <a:off x="1247856" y="2735204"/>
                <a:ext cx="111202" cy="112996"/>
              </a:xfrm>
              <a:custGeom>
                <a:rect b="b" l="l" r="r" t="t"/>
                <a:pathLst>
                  <a:path extrusionOk="0" h="126" w="124">
                    <a:moveTo>
                      <a:pt x="89" y="126"/>
                    </a:moveTo>
                    <a:lnTo>
                      <a:pt x="124" y="93"/>
                    </a:lnTo>
                    <a:lnTo>
                      <a:pt x="36" y="0"/>
                    </a:lnTo>
                    <a:lnTo>
                      <a:pt x="0" y="33"/>
                    </a:lnTo>
                    <a:lnTo>
                      <a:pt x="89" y="1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g30e558a7298_0_2270"/>
              <p:cNvSpPr/>
              <p:nvPr/>
            </p:nvSpPr>
            <p:spPr>
              <a:xfrm>
                <a:off x="1302560" y="2791702"/>
                <a:ext cx="294146" cy="308496"/>
              </a:xfrm>
              <a:custGeom>
                <a:rect b="b" l="l" r="r" t="t"/>
                <a:pathLst>
                  <a:path extrusionOk="0" h="376" w="359">
                    <a:moveTo>
                      <a:pt x="358" y="296"/>
                    </a:moveTo>
                    <a:cubicBezTo>
                      <a:pt x="359" y="306"/>
                      <a:pt x="355" y="316"/>
                      <a:pt x="347" y="323"/>
                    </a:cubicBezTo>
                    <a:cubicBezTo>
                      <a:pt x="321" y="348"/>
                      <a:pt x="321" y="348"/>
                      <a:pt x="321" y="348"/>
                    </a:cubicBezTo>
                    <a:cubicBezTo>
                      <a:pt x="307" y="361"/>
                      <a:pt x="307" y="361"/>
                      <a:pt x="307" y="361"/>
                    </a:cubicBezTo>
                    <a:cubicBezTo>
                      <a:pt x="292" y="376"/>
                      <a:pt x="268" y="375"/>
                      <a:pt x="254" y="35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347" y="269"/>
                      <a:pt x="347" y="269"/>
                      <a:pt x="347" y="269"/>
                    </a:cubicBezTo>
                    <a:cubicBezTo>
                      <a:pt x="355" y="277"/>
                      <a:pt x="358" y="287"/>
                      <a:pt x="358" y="29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g30e558a7298_0_2270"/>
              <p:cNvSpPr/>
              <p:nvPr/>
            </p:nvSpPr>
            <p:spPr>
              <a:xfrm>
                <a:off x="1302560" y="2867033"/>
                <a:ext cx="293250" cy="228681"/>
              </a:xfrm>
              <a:custGeom>
                <a:rect b="b" l="l" r="r" t="t"/>
                <a:pathLst>
                  <a:path extrusionOk="0" h="279" w="358">
                    <a:moveTo>
                      <a:pt x="0" y="0"/>
                    </a:moveTo>
                    <a:cubicBezTo>
                      <a:pt x="254" y="267"/>
                      <a:pt x="254" y="267"/>
                      <a:pt x="254" y="267"/>
                    </a:cubicBezTo>
                    <a:cubicBezTo>
                      <a:pt x="261" y="275"/>
                      <a:pt x="272" y="279"/>
                      <a:pt x="282" y="279"/>
                    </a:cubicBezTo>
                    <a:cubicBezTo>
                      <a:pt x="291" y="279"/>
                      <a:pt x="300" y="276"/>
                      <a:pt x="307" y="269"/>
                    </a:cubicBezTo>
                    <a:cubicBezTo>
                      <a:pt x="321" y="256"/>
                      <a:pt x="321" y="256"/>
                      <a:pt x="321" y="256"/>
                    </a:cubicBezTo>
                    <a:cubicBezTo>
                      <a:pt x="347" y="231"/>
                      <a:pt x="347" y="231"/>
                      <a:pt x="347" y="231"/>
                    </a:cubicBezTo>
                    <a:cubicBezTo>
                      <a:pt x="355" y="224"/>
                      <a:pt x="358" y="214"/>
                      <a:pt x="358" y="205"/>
                    </a:cubicBezTo>
                    <a:cubicBezTo>
                      <a:pt x="358" y="205"/>
                      <a:pt x="358" y="204"/>
                      <a:pt x="358" y="204"/>
                    </a:cubicBezTo>
                    <a:cubicBezTo>
                      <a:pt x="358" y="204"/>
                      <a:pt x="358" y="204"/>
                      <a:pt x="358" y="20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g30e558a7298_0_2270"/>
              <p:cNvSpPr/>
              <p:nvPr/>
            </p:nvSpPr>
            <p:spPr>
              <a:xfrm>
                <a:off x="845199" y="2327166"/>
                <a:ext cx="483367" cy="481576"/>
              </a:xfrm>
              <a:custGeom>
                <a:rect b="b" l="l" r="r" t="t"/>
                <a:pathLst>
                  <a:path extrusionOk="0" h="588" w="589">
                    <a:moveTo>
                      <a:pt x="295" y="0"/>
                    </a:moveTo>
                    <a:cubicBezTo>
                      <a:pt x="293" y="0"/>
                      <a:pt x="291" y="0"/>
                      <a:pt x="290" y="0"/>
                    </a:cubicBezTo>
                    <a:cubicBezTo>
                      <a:pt x="129" y="2"/>
                      <a:pt x="0" y="133"/>
                      <a:pt x="0" y="294"/>
                    </a:cubicBezTo>
                    <a:cubicBezTo>
                      <a:pt x="0" y="334"/>
                      <a:pt x="8" y="373"/>
                      <a:pt x="23" y="408"/>
                    </a:cubicBezTo>
                    <a:cubicBezTo>
                      <a:pt x="37" y="441"/>
                      <a:pt x="56" y="471"/>
                      <a:pt x="81" y="496"/>
                    </a:cubicBezTo>
                    <a:cubicBezTo>
                      <a:pt x="97" y="513"/>
                      <a:pt x="115" y="528"/>
                      <a:pt x="134" y="541"/>
                    </a:cubicBezTo>
                    <a:cubicBezTo>
                      <a:pt x="180" y="571"/>
                      <a:pt x="235" y="588"/>
                      <a:pt x="295" y="588"/>
                    </a:cubicBezTo>
                    <a:cubicBezTo>
                      <a:pt x="309" y="588"/>
                      <a:pt x="323" y="587"/>
                      <a:pt x="337" y="585"/>
                    </a:cubicBezTo>
                    <a:cubicBezTo>
                      <a:pt x="479" y="565"/>
                      <a:pt x="589" y="442"/>
                      <a:pt x="589" y="294"/>
                    </a:cubicBezTo>
                    <a:cubicBezTo>
                      <a:pt x="589" y="267"/>
                      <a:pt x="585" y="241"/>
                      <a:pt x="578" y="216"/>
                    </a:cubicBezTo>
                    <a:cubicBezTo>
                      <a:pt x="559" y="146"/>
                      <a:pt x="515" y="87"/>
                      <a:pt x="457" y="48"/>
                    </a:cubicBezTo>
                    <a:cubicBezTo>
                      <a:pt x="437" y="35"/>
                      <a:pt x="416" y="25"/>
                      <a:pt x="394" y="17"/>
                    </a:cubicBezTo>
                    <a:cubicBezTo>
                      <a:pt x="363" y="6"/>
                      <a:pt x="330" y="0"/>
                      <a:pt x="295" y="0"/>
                    </a:cubicBezTo>
                  </a:path>
                </a:pathLst>
              </a:custGeom>
              <a:solidFill>
                <a:srgbClr val="FDFDFD">
                  <a:alpha val="30379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g30e558a7298_0_2270"/>
              <p:cNvSpPr/>
              <p:nvPr/>
            </p:nvSpPr>
            <p:spPr>
              <a:xfrm>
                <a:off x="955503" y="2366625"/>
                <a:ext cx="364096" cy="442117"/>
              </a:xfrm>
              <a:custGeom>
                <a:rect b="b" l="l" r="r" t="t"/>
                <a:pathLst>
                  <a:path extrusionOk="0" h="540" w="444">
                    <a:moveTo>
                      <a:pt x="444" y="168"/>
                    </a:moveTo>
                    <a:cubicBezTo>
                      <a:pt x="203" y="537"/>
                      <a:pt x="203" y="537"/>
                      <a:pt x="203" y="537"/>
                    </a:cubicBezTo>
                    <a:cubicBezTo>
                      <a:pt x="189" y="539"/>
                      <a:pt x="175" y="540"/>
                      <a:pt x="161" y="540"/>
                    </a:cubicBezTo>
                    <a:cubicBezTo>
                      <a:pt x="101" y="540"/>
                      <a:pt x="46" y="523"/>
                      <a:pt x="0" y="493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81" y="39"/>
                      <a:pt x="425" y="98"/>
                      <a:pt x="444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g30e558a7298_0_2270"/>
              <p:cNvSpPr/>
              <p:nvPr/>
            </p:nvSpPr>
            <p:spPr>
              <a:xfrm>
                <a:off x="864031" y="2327166"/>
                <a:ext cx="304011" cy="406246"/>
              </a:xfrm>
              <a:custGeom>
                <a:rect b="b" l="l" r="r" t="t"/>
                <a:pathLst>
                  <a:path extrusionOk="0" h="496" w="371">
                    <a:moveTo>
                      <a:pt x="371" y="17"/>
                    </a:moveTo>
                    <a:cubicBezTo>
                      <a:pt x="58" y="496"/>
                      <a:pt x="58" y="496"/>
                      <a:pt x="58" y="496"/>
                    </a:cubicBezTo>
                    <a:cubicBezTo>
                      <a:pt x="33" y="471"/>
                      <a:pt x="14" y="441"/>
                      <a:pt x="0" y="408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268" y="0"/>
                      <a:pt x="270" y="0"/>
                      <a:pt x="272" y="0"/>
                    </a:cubicBezTo>
                    <a:cubicBezTo>
                      <a:pt x="307" y="0"/>
                      <a:pt x="340" y="6"/>
                      <a:pt x="37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30e558a7298_0_2270"/>
              <p:cNvSpPr/>
              <p:nvPr/>
            </p:nvSpPr>
            <p:spPr>
              <a:xfrm>
                <a:off x="777043" y="2258113"/>
                <a:ext cx="618783" cy="618783"/>
              </a:xfrm>
              <a:custGeom>
                <a:rect b="b" l="l" r="r" t="t"/>
                <a:pathLst>
                  <a:path extrusionOk="0" h="755" w="755">
                    <a:moveTo>
                      <a:pt x="246" y="683"/>
                    </a:moveTo>
                    <a:cubicBezTo>
                      <a:pt x="414" y="755"/>
                      <a:pt x="609" y="678"/>
                      <a:pt x="682" y="510"/>
                    </a:cubicBezTo>
                    <a:cubicBezTo>
                      <a:pt x="755" y="342"/>
                      <a:pt x="678" y="146"/>
                      <a:pt x="509" y="73"/>
                    </a:cubicBezTo>
                    <a:cubicBezTo>
                      <a:pt x="341" y="0"/>
                      <a:pt x="146" y="78"/>
                      <a:pt x="73" y="246"/>
                    </a:cubicBezTo>
                    <a:cubicBezTo>
                      <a:pt x="0" y="414"/>
                      <a:pt x="77" y="610"/>
                      <a:pt x="246" y="683"/>
                    </a:cubicBezTo>
                    <a:close/>
                    <a:moveTo>
                      <a:pt x="626" y="485"/>
                    </a:moveTo>
                    <a:cubicBezTo>
                      <a:pt x="566" y="622"/>
                      <a:pt x="407" y="685"/>
                      <a:pt x="270" y="626"/>
                    </a:cubicBezTo>
                    <a:cubicBezTo>
                      <a:pt x="133" y="567"/>
                      <a:pt x="70" y="407"/>
                      <a:pt x="129" y="271"/>
                    </a:cubicBezTo>
                    <a:cubicBezTo>
                      <a:pt x="189" y="134"/>
                      <a:pt x="348" y="71"/>
                      <a:pt x="485" y="130"/>
                    </a:cubicBezTo>
                    <a:cubicBezTo>
                      <a:pt x="622" y="189"/>
                      <a:pt x="685" y="349"/>
                      <a:pt x="626" y="4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8" name="Google Shape;758;g30e558a7298_0_227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9" name="Google Shape;759;g30e558a7298_0_2270"/>
          <p:cNvSpPr txBox="1"/>
          <p:nvPr>
            <p:ph idx="1" type="subTitle"/>
          </p:nvPr>
        </p:nvSpPr>
        <p:spPr>
          <a:xfrm>
            <a:off x="6653102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0" name="Google Shape;760;g30e558a7298_0_2270"/>
          <p:cNvSpPr txBox="1"/>
          <p:nvPr>
            <p:ph idx="2" type="subTitle"/>
          </p:nvPr>
        </p:nvSpPr>
        <p:spPr>
          <a:xfrm>
            <a:off x="1349767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61" name="Google Shape;761;g30e558a7298_0_2270"/>
          <p:cNvSpPr txBox="1"/>
          <p:nvPr>
            <p:ph idx="3" type="subTitle"/>
          </p:nvPr>
        </p:nvSpPr>
        <p:spPr>
          <a:xfrm>
            <a:off x="1349767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762" name="Google Shape;762;g30e558a7298_0_2270"/>
          <p:cNvSpPr txBox="1"/>
          <p:nvPr>
            <p:ph idx="4" type="subTitle"/>
          </p:nvPr>
        </p:nvSpPr>
        <p:spPr>
          <a:xfrm>
            <a:off x="6653110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763" name="Google Shape;763;g30e558a7298_0_2270"/>
          <p:cNvGrpSpPr/>
          <p:nvPr/>
        </p:nvGrpSpPr>
        <p:grpSpPr>
          <a:xfrm>
            <a:off x="2086183" y="-97209"/>
            <a:ext cx="9463172" cy="6450643"/>
            <a:chOff x="1564677" y="-72908"/>
            <a:chExt cx="7097557" cy="4838103"/>
          </a:xfrm>
        </p:grpSpPr>
        <p:sp>
          <p:nvSpPr>
            <p:cNvPr id="764" name="Google Shape;764;g30e558a7298_0_2270"/>
            <p:cNvSpPr/>
            <p:nvPr/>
          </p:nvSpPr>
          <p:spPr>
            <a:xfrm>
              <a:off x="1564677" y="44427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5" name="Google Shape;765;g30e558a7298_0_2270"/>
            <p:cNvGrpSpPr/>
            <p:nvPr/>
          </p:nvGrpSpPr>
          <p:grpSpPr>
            <a:xfrm rot="4095745">
              <a:off x="7986209" y="-111497"/>
              <a:ext cx="451777" cy="789064"/>
              <a:chOff x="8579627" y="228750"/>
              <a:chExt cx="451723" cy="788970"/>
            </a:xfrm>
          </p:grpSpPr>
          <p:sp>
            <p:nvSpPr>
              <p:cNvPr id="766" name="Google Shape;766;g30e558a7298_0_2270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g30e558a7298_0_2270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e558a7298_0_231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770" name="Google Shape;770;g30e558a7298_0_2314"/>
          <p:cNvGrpSpPr/>
          <p:nvPr/>
        </p:nvGrpSpPr>
        <p:grpSpPr>
          <a:xfrm>
            <a:off x="-1423221" y="-2980707"/>
            <a:ext cx="15112105" cy="11152508"/>
            <a:chOff x="-1067442" y="-2235586"/>
            <a:chExt cx="11334362" cy="8364590"/>
          </a:xfrm>
        </p:grpSpPr>
        <p:sp>
          <p:nvSpPr>
            <p:cNvPr id="771" name="Google Shape;771;g30e558a7298_0_2314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g30e558a7298_0_2314"/>
            <p:cNvSpPr/>
            <p:nvPr/>
          </p:nvSpPr>
          <p:spPr>
            <a:xfrm flipH="1" rot="-9880295">
              <a:off x="-863626" y="4019806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g30e558a7298_0_2314"/>
          <p:cNvGrpSpPr/>
          <p:nvPr/>
        </p:nvGrpSpPr>
        <p:grpSpPr>
          <a:xfrm>
            <a:off x="619587" y="304992"/>
            <a:ext cx="11421912" cy="5794682"/>
            <a:chOff x="464702" y="228750"/>
            <a:chExt cx="8566648" cy="4346120"/>
          </a:xfrm>
        </p:grpSpPr>
        <p:sp>
          <p:nvSpPr>
            <p:cNvPr id="774" name="Google Shape;774;g30e558a7298_0_2314"/>
            <p:cNvSpPr/>
            <p:nvPr/>
          </p:nvSpPr>
          <p:spPr>
            <a:xfrm>
              <a:off x="464702" y="42524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g30e558a7298_0_2314"/>
            <p:cNvSpPr/>
            <p:nvPr/>
          </p:nvSpPr>
          <p:spPr>
            <a:xfrm>
              <a:off x="8579627" y="6953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g30e558a7298_0_2314"/>
            <p:cNvSpPr/>
            <p:nvPr/>
          </p:nvSpPr>
          <p:spPr>
            <a:xfrm>
              <a:off x="8846775" y="2287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30e558a7298_0_2314"/>
          <p:cNvGrpSpPr/>
          <p:nvPr/>
        </p:nvGrpSpPr>
        <p:grpSpPr>
          <a:xfrm>
            <a:off x="-490474" y="4900393"/>
            <a:ext cx="2391758" cy="1794885"/>
            <a:chOff x="-367865" y="3675387"/>
            <a:chExt cx="1793863" cy="1346198"/>
          </a:xfrm>
        </p:grpSpPr>
        <p:grpSp>
          <p:nvGrpSpPr>
            <p:cNvPr id="778" name="Google Shape;778;g30e558a7298_0_2314"/>
            <p:cNvGrpSpPr/>
            <p:nvPr/>
          </p:nvGrpSpPr>
          <p:grpSpPr>
            <a:xfrm>
              <a:off x="791375" y="4574865"/>
              <a:ext cx="634624" cy="446720"/>
              <a:chOff x="3622711" y="1331469"/>
              <a:chExt cx="959226" cy="675313"/>
            </a:xfrm>
          </p:grpSpPr>
          <p:sp>
            <p:nvSpPr>
              <p:cNvPr id="779" name="Google Shape;779;g30e558a7298_0_2314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g30e558a7298_0_2314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g30e558a7298_0_2314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g30e558a7298_0_2314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g30e558a7298_0_2314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g30e558a7298_0_2314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g30e558a7298_0_2314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g30e558a7298_0_2314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g30e558a7298_0_2314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g30e558a7298_0_2314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g30e558a7298_0_2314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g30e558a7298_0_2314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g30e558a7298_0_2314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g30e558a7298_0_2314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g30e558a7298_0_2314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4" name="Google Shape;794;g30e558a7298_0_2314"/>
            <p:cNvGrpSpPr/>
            <p:nvPr/>
          </p:nvGrpSpPr>
          <p:grpSpPr>
            <a:xfrm>
              <a:off x="-367865" y="3675387"/>
              <a:ext cx="676370" cy="1142272"/>
              <a:chOff x="2757910" y="1240337"/>
              <a:chExt cx="676370" cy="1142272"/>
            </a:xfrm>
          </p:grpSpPr>
          <p:sp>
            <p:nvSpPr>
              <p:cNvPr id="795" name="Google Shape;795;g30e558a7298_0_2314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g30e558a7298_0_2314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g30e558a7298_0_2314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g30e558a7298_0_2314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g30e558a7298_0_2314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g30e558a7298_0_2314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g30e558a7298_0_2314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g30e558a7298_0_2314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e558a7298_0_2349"/>
          <p:cNvSpPr txBox="1"/>
          <p:nvPr>
            <p:ph type="title"/>
          </p:nvPr>
        </p:nvSpPr>
        <p:spPr>
          <a:xfrm>
            <a:off x="960000" y="593367"/>
            <a:ext cx="5813700" cy="13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05" name="Google Shape;805;g30e558a7298_0_2349"/>
          <p:cNvSpPr txBox="1"/>
          <p:nvPr>
            <p:ph idx="1" type="subTitle"/>
          </p:nvPr>
        </p:nvSpPr>
        <p:spPr>
          <a:xfrm>
            <a:off x="960000" y="2267067"/>
            <a:ext cx="5813700" cy="387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1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9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806" name="Google Shape;806;g30e558a7298_0_2349"/>
          <p:cNvSpPr/>
          <p:nvPr>
            <p:ph idx="2" type="pic"/>
          </p:nvPr>
        </p:nvSpPr>
        <p:spPr>
          <a:xfrm>
            <a:off x="7050383" y="1553000"/>
            <a:ext cx="3602700" cy="419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807" name="Google Shape;807;g30e558a7298_0_2349"/>
          <p:cNvGrpSpPr/>
          <p:nvPr/>
        </p:nvGrpSpPr>
        <p:grpSpPr>
          <a:xfrm>
            <a:off x="-1433154" y="-2605716"/>
            <a:ext cx="15195519" cy="10912414"/>
            <a:chOff x="-1074892" y="-1954336"/>
            <a:chExt cx="11396924" cy="8184515"/>
          </a:xfrm>
        </p:grpSpPr>
        <p:sp>
          <p:nvSpPr>
            <p:cNvPr id="808" name="Google Shape;808;g30e558a7298_0_2349"/>
            <p:cNvSpPr/>
            <p:nvPr/>
          </p:nvSpPr>
          <p:spPr>
            <a:xfrm rot="-9487761">
              <a:off x="6881307" y="-146472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g30e558a7298_0_2349"/>
            <p:cNvSpPr/>
            <p:nvPr/>
          </p:nvSpPr>
          <p:spPr>
            <a:xfrm flipH="1" rot="-9880295">
              <a:off x="-871076" y="41209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g30e558a7298_0_2349"/>
          <p:cNvGrpSpPr/>
          <p:nvPr/>
        </p:nvGrpSpPr>
        <p:grpSpPr>
          <a:xfrm>
            <a:off x="10270397" y="315431"/>
            <a:ext cx="2284641" cy="1675769"/>
            <a:chOff x="7702991" y="236579"/>
            <a:chExt cx="1713523" cy="1256858"/>
          </a:xfrm>
        </p:grpSpPr>
        <p:grpSp>
          <p:nvGrpSpPr>
            <p:cNvPr id="811" name="Google Shape;811;g30e558a7298_0_2349"/>
            <p:cNvGrpSpPr/>
            <p:nvPr/>
          </p:nvGrpSpPr>
          <p:grpSpPr>
            <a:xfrm>
              <a:off x="7702991" y="236579"/>
              <a:ext cx="428274" cy="605851"/>
              <a:chOff x="6000261" y="1225220"/>
              <a:chExt cx="627600" cy="887824"/>
            </a:xfrm>
          </p:grpSpPr>
          <p:sp>
            <p:nvSpPr>
              <p:cNvPr id="812" name="Google Shape;812;g30e558a7298_0_2349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g30e558a7298_0_2349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g30e558a7298_0_2349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g30e558a7298_0_2349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g30e558a7298_0_2349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g30e558a7298_0_2349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g30e558a7298_0_2349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g30e558a7298_0_2349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g30e558a7298_0_2349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g30e558a7298_0_2349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g30e558a7298_0_2349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g30e558a7298_0_2349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g30e558a7298_0_2349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g30e558a7298_0_2349"/>
            <p:cNvGrpSpPr/>
            <p:nvPr/>
          </p:nvGrpSpPr>
          <p:grpSpPr>
            <a:xfrm rot="-2376894">
              <a:off x="8771628" y="712393"/>
              <a:ext cx="471966" cy="712375"/>
              <a:chOff x="2047101" y="2145599"/>
              <a:chExt cx="407553" cy="615151"/>
            </a:xfrm>
          </p:grpSpPr>
          <p:sp>
            <p:nvSpPr>
              <p:cNvPr id="826" name="Google Shape;826;g30e558a7298_0_2349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g30e558a7298_0_2349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g30e558a7298_0_2349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g30e558a7298_0_2349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g30e558a7298_0_2349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g30e558a7298_0_2349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g30e558a7298_0_2349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g30e558a7298_0_2349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g30e558a7298_0_2349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g30e558a7298_0_2349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g30e558a7298_0_2349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g30e558a7298_0_2349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g30e558a7298_0_2349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g30e558a7298_0_2349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g30e558a7298_0_2349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g30e558a7298_0_2349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g30e558a7298_0_2349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g30e558a7298_0_2349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g30e558a7298_0_2349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g30e558a7298_0_2349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g30e558a7298_0_2349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g30e558a7298_0_2349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g30e558a7298_0_2349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g30e558a7298_0_2349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g30e558a7298_0_2349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g30e558a7298_0_2349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g30e558a7298_0_2349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g30e558a7298_0_2349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g30e558a7298_0_2349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g30e558a7298_0_2349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6" name="Google Shape;856;g30e558a7298_0_2349"/>
          <p:cNvGrpSpPr/>
          <p:nvPr/>
        </p:nvGrpSpPr>
        <p:grpSpPr>
          <a:xfrm>
            <a:off x="120332" y="470015"/>
            <a:ext cx="11397732" cy="5976624"/>
            <a:chOff x="90252" y="352520"/>
            <a:chExt cx="8548512" cy="4482580"/>
          </a:xfrm>
        </p:grpSpPr>
        <p:sp>
          <p:nvSpPr>
            <p:cNvPr id="857" name="Google Shape;857;g30e558a7298_0_2349"/>
            <p:cNvSpPr/>
            <p:nvPr/>
          </p:nvSpPr>
          <p:spPr>
            <a:xfrm>
              <a:off x="8312089" y="3525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g30e558a7298_0_2349"/>
            <p:cNvSpPr/>
            <p:nvPr/>
          </p:nvSpPr>
          <p:spPr>
            <a:xfrm>
              <a:off x="90252" y="4043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g30e558a7298_0_2349"/>
            <p:cNvSpPr/>
            <p:nvPr/>
          </p:nvSpPr>
          <p:spPr>
            <a:xfrm>
              <a:off x="416925" y="46529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g30e558a7298_0_2406"/>
          <p:cNvGrpSpPr/>
          <p:nvPr/>
        </p:nvGrpSpPr>
        <p:grpSpPr>
          <a:xfrm>
            <a:off x="-2682851" y="-4010826"/>
            <a:ext cx="17721262" cy="13830635"/>
            <a:chOff x="-2012189" y="-3008195"/>
            <a:chExt cx="13291278" cy="10373236"/>
          </a:xfrm>
        </p:grpSpPr>
        <p:sp>
          <p:nvSpPr>
            <p:cNvPr id="862" name="Google Shape;862;g30e558a7298_0_2406"/>
            <p:cNvSpPr/>
            <p:nvPr/>
          </p:nvSpPr>
          <p:spPr>
            <a:xfrm rot="-7883097">
              <a:off x="5052852" y="1477342"/>
              <a:ext cx="5631856" cy="4125620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30e558a7298_0_2406"/>
            <p:cNvSpPr/>
            <p:nvPr/>
          </p:nvSpPr>
          <p:spPr>
            <a:xfrm rot="-8306489">
              <a:off x="808757" y="-22356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30e558a7298_0_2406"/>
            <p:cNvSpPr/>
            <p:nvPr/>
          </p:nvSpPr>
          <p:spPr>
            <a:xfrm rot="-2526298">
              <a:off x="-1507395" y="3898776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g30e558a7298_0_2406"/>
          <p:cNvSpPr txBox="1"/>
          <p:nvPr>
            <p:ph type="title"/>
          </p:nvPr>
        </p:nvSpPr>
        <p:spPr>
          <a:xfrm>
            <a:off x="950967" y="2207100"/>
            <a:ext cx="6559500" cy="256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e558a7298_0_241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8" name="Google Shape;868;g30e558a7298_0_2412"/>
          <p:cNvSpPr txBox="1"/>
          <p:nvPr>
            <p:ph idx="1" type="subTitle"/>
          </p:nvPr>
        </p:nvSpPr>
        <p:spPr>
          <a:xfrm>
            <a:off x="6308634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69" name="Google Shape;869;g30e558a7298_0_2412"/>
          <p:cNvSpPr txBox="1"/>
          <p:nvPr>
            <p:ph idx="2" type="subTitle"/>
          </p:nvPr>
        </p:nvSpPr>
        <p:spPr>
          <a:xfrm>
            <a:off x="1163200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870" name="Google Shape;870;g30e558a7298_0_2412"/>
          <p:cNvGrpSpPr/>
          <p:nvPr/>
        </p:nvGrpSpPr>
        <p:grpSpPr>
          <a:xfrm>
            <a:off x="-1338621" y="-1993115"/>
            <a:ext cx="16269269" cy="12327985"/>
            <a:chOff x="-1003990" y="-1494873"/>
            <a:chExt cx="12202257" cy="9246220"/>
          </a:xfrm>
        </p:grpSpPr>
        <p:sp>
          <p:nvSpPr>
            <p:cNvPr id="871" name="Google Shape;871;g30e558a7298_0_2412"/>
            <p:cNvSpPr/>
            <p:nvPr/>
          </p:nvSpPr>
          <p:spPr>
            <a:xfrm rot="-1862678">
              <a:off x="6571680" y="3713484"/>
              <a:ext cx="4091079" cy="32130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30e558a7298_0_2412"/>
            <p:cNvSpPr/>
            <p:nvPr/>
          </p:nvSpPr>
          <p:spPr>
            <a:xfrm flipH="1" rot="-3988337">
              <a:off x="-833999" y="-1017772"/>
              <a:ext cx="2249730" cy="184502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g30e558a7298_0_2412"/>
          <p:cNvGrpSpPr/>
          <p:nvPr/>
        </p:nvGrpSpPr>
        <p:grpSpPr>
          <a:xfrm>
            <a:off x="10301990" y="4297341"/>
            <a:ext cx="2320068" cy="2423366"/>
            <a:chOff x="7726686" y="3223087"/>
            <a:chExt cx="1740094" cy="1817570"/>
          </a:xfrm>
        </p:grpSpPr>
        <p:grpSp>
          <p:nvGrpSpPr>
            <p:cNvPr id="874" name="Google Shape;874;g30e558a7298_0_2412"/>
            <p:cNvGrpSpPr/>
            <p:nvPr/>
          </p:nvGrpSpPr>
          <p:grpSpPr>
            <a:xfrm>
              <a:off x="8790410" y="3223087"/>
              <a:ext cx="676370" cy="1142272"/>
              <a:chOff x="2757910" y="1240337"/>
              <a:chExt cx="676370" cy="1142272"/>
            </a:xfrm>
          </p:grpSpPr>
          <p:sp>
            <p:nvSpPr>
              <p:cNvPr id="875" name="Google Shape;875;g30e558a7298_0_2412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g30e558a7298_0_2412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g30e558a7298_0_2412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g30e558a7298_0_2412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g30e558a7298_0_2412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g30e558a7298_0_2412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g30e558a7298_0_2412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g30e558a7298_0_2412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g30e558a7298_0_2412"/>
            <p:cNvGrpSpPr/>
            <p:nvPr/>
          </p:nvGrpSpPr>
          <p:grpSpPr>
            <a:xfrm>
              <a:off x="7726686" y="4365344"/>
              <a:ext cx="959226" cy="675313"/>
              <a:chOff x="3622711" y="1331469"/>
              <a:chExt cx="959226" cy="675313"/>
            </a:xfrm>
          </p:grpSpPr>
          <p:sp>
            <p:nvSpPr>
              <p:cNvPr id="884" name="Google Shape;884;g30e558a7298_0_2412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g30e558a7298_0_2412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g30e558a7298_0_2412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g30e558a7298_0_2412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g30e558a7298_0_2412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g30e558a7298_0_2412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g30e558a7298_0_2412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g30e558a7298_0_2412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g30e558a7298_0_2412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g30e558a7298_0_2412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g30e558a7298_0_2412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g30e558a7298_0_2412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g30e558a7298_0_2412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g30e558a7298_0_2412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g30e558a7298_0_2412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9" name="Google Shape;899;g30e558a7298_0_2412"/>
          <p:cNvGrpSpPr/>
          <p:nvPr/>
        </p:nvGrpSpPr>
        <p:grpSpPr>
          <a:xfrm>
            <a:off x="245427" y="31192"/>
            <a:ext cx="11282020" cy="5572094"/>
            <a:chOff x="184075" y="23395"/>
            <a:chExt cx="8461726" cy="4179175"/>
          </a:xfrm>
        </p:grpSpPr>
        <p:sp>
          <p:nvSpPr>
            <p:cNvPr id="900" name="Google Shape;900;g30e558a7298_0_2412"/>
            <p:cNvSpPr/>
            <p:nvPr/>
          </p:nvSpPr>
          <p:spPr>
            <a:xfrm>
              <a:off x="8319127" y="388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g30e558a7298_0_2412"/>
            <p:cNvSpPr/>
            <p:nvPr/>
          </p:nvSpPr>
          <p:spPr>
            <a:xfrm>
              <a:off x="614752" y="233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g30e558a7298_0_2412"/>
            <p:cNvSpPr/>
            <p:nvPr/>
          </p:nvSpPr>
          <p:spPr>
            <a:xfrm>
              <a:off x="184075" y="4921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e558a7298_0_2449"/>
          <p:cNvSpPr/>
          <p:nvPr>
            <p:ph idx="2" type="pic"/>
          </p:nvPr>
        </p:nvSpPr>
        <p:spPr>
          <a:xfrm>
            <a:off x="2" y="-18300"/>
            <a:ext cx="12192000" cy="6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g30e558a7298_0_2449"/>
          <p:cNvSpPr txBox="1"/>
          <p:nvPr>
            <p:ph type="title"/>
          </p:nvPr>
        </p:nvSpPr>
        <p:spPr>
          <a:xfrm>
            <a:off x="1329400" y="5454200"/>
            <a:ext cx="9533100" cy="763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g30e558a7298_0_2452"/>
          <p:cNvGrpSpPr/>
          <p:nvPr/>
        </p:nvGrpSpPr>
        <p:grpSpPr>
          <a:xfrm>
            <a:off x="-2705550" y="-3185924"/>
            <a:ext cx="16289096" cy="12476888"/>
            <a:chOff x="-2029214" y="-2389503"/>
            <a:chExt cx="12217127" cy="9357900"/>
          </a:xfrm>
        </p:grpSpPr>
        <p:sp>
          <p:nvSpPr>
            <p:cNvPr id="908" name="Google Shape;908;g30e558a7298_0_2452"/>
            <p:cNvSpPr/>
            <p:nvPr/>
          </p:nvSpPr>
          <p:spPr>
            <a:xfrm rot="7128936">
              <a:off x="-1270089" y="1442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g30e558a7298_0_2452"/>
            <p:cNvSpPr/>
            <p:nvPr/>
          </p:nvSpPr>
          <p:spPr>
            <a:xfrm rot="-8306489">
              <a:off x="6312332" y="-16169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g30e558a7298_0_2452"/>
            <p:cNvSpPr/>
            <p:nvPr/>
          </p:nvSpPr>
          <p:spPr>
            <a:xfrm rot="-2526298">
              <a:off x="-1524420" y="-16660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1" name="Google Shape;911;g30e558a7298_0_2452"/>
          <p:cNvSpPr txBox="1"/>
          <p:nvPr>
            <p:ph hasCustomPrompt="1" type="title"/>
          </p:nvPr>
        </p:nvSpPr>
        <p:spPr>
          <a:xfrm>
            <a:off x="7070233" y="3605067"/>
            <a:ext cx="41709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12" name="Google Shape;912;g30e558a7298_0_2452"/>
          <p:cNvSpPr txBox="1"/>
          <p:nvPr>
            <p:ph idx="1" type="subTitle"/>
          </p:nvPr>
        </p:nvSpPr>
        <p:spPr>
          <a:xfrm>
            <a:off x="7070233" y="4897967"/>
            <a:ext cx="41709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g30e558a7298_0_2460"/>
          <p:cNvGrpSpPr/>
          <p:nvPr/>
        </p:nvGrpSpPr>
        <p:grpSpPr>
          <a:xfrm>
            <a:off x="-1605288" y="-1697398"/>
            <a:ext cx="15963039" cy="11417968"/>
            <a:chOff x="-1203996" y="-1273080"/>
            <a:chExt cx="11972579" cy="8563690"/>
          </a:xfrm>
        </p:grpSpPr>
        <p:sp>
          <p:nvSpPr>
            <p:cNvPr id="916" name="Google Shape;916;g30e558a7298_0_2460"/>
            <p:cNvSpPr/>
            <p:nvPr/>
          </p:nvSpPr>
          <p:spPr>
            <a:xfrm rot="-6823997">
              <a:off x="7481480" y="4165470"/>
              <a:ext cx="3098928" cy="2433855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30e558a7298_0_2460"/>
            <p:cNvSpPr/>
            <p:nvPr/>
          </p:nvSpPr>
          <p:spPr>
            <a:xfrm flipH="1" rot="-3948904">
              <a:off x="-1026291" y="-790996"/>
              <a:ext cx="2252181" cy="184703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g30e558a7298_0_246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9" name="Google Shape;919;g30e558a7298_0_2460"/>
          <p:cNvSpPr txBox="1"/>
          <p:nvPr>
            <p:ph idx="1" type="subTitle"/>
          </p:nvPr>
        </p:nvSpPr>
        <p:spPr>
          <a:xfrm>
            <a:off x="1176200" y="3810785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0" name="Google Shape;920;g30e558a7298_0_2460"/>
          <p:cNvSpPr txBox="1"/>
          <p:nvPr>
            <p:ph idx="2" type="subTitle"/>
          </p:nvPr>
        </p:nvSpPr>
        <p:spPr>
          <a:xfrm>
            <a:off x="4525005" y="3810785"/>
            <a:ext cx="31419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1" name="Google Shape;921;g30e558a7298_0_2460"/>
          <p:cNvSpPr txBox="1"/>
          <p:nvPr>
            <p:ph idx="3" type="subTitle"/>
          </p:nvPr>
        </p:nvSpPr>
        <p:spPr>
          <a:xfrm>
            <a:off x="7870195" y="3810783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2" name="Google Shape;922;g30e558a7298_0_2460"/>
          <p:cNvSpPr txBox="1"/>
          <p:nvPr>
            <p:ph idx="4" type="subTitle"/>
          </p:nvPr>
        </p:nvSpPr>
        <p:spPr>
          <a:xfrm>
            <a:off x="1176200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23" name="Google Shape;923;g30e558a7298_0_2460"/>
          <p:cNvSpPr txBox="1"/>
          <p:nvPr>
            <p:ph idx="5" type="subTitle"/>
          </p:nvPr>
        </p:nvSpPr>
        <p:spPr>
          <a:xfrm>
            <a:off x="4525009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24" name="Google Shape;924;g30e558a7298_0_2460"/>
          <p:cNvSpPr txBox="1"/>
          <p:nvPr>
            <p:ph idx="6" type="subTitle"/>
          </p:nvPr>
        </p:nvSpPr>
        <p:spPr>
          <a:xfrm>
            <a:off x="7870185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925" name="Google Shape;925;g30e558a7298_0_2460"/>
          <p:cNvGrpSpPr/>
          <p:nvPr/>
        </p:nvGrpSpPr>
        <p:grpSpPr>
          <a:xfrm>
            <a:off x="9958896" y="5627431"/>
            <a:ext cx="1661417" cy="1589371"/>
            <a:chOff x="7469359" y="4220679"/>
            <a:chExt cx="1246094" cy="1192058"/>
          </a:xfrm>
        </p:grpSpPr>
        <p:grpSp>
          <p:nvGrpSpPr>
            <p:cNvPr id="926" name="Google Shape;926;g30e558a7298_0_2460"/>
            <p:cNvGrpSpPr/>
            <p:nvPr/>
          </p:nvGrpSpPr>
          <p:grpSpPr>
            <a:xfrm>
              <a:off x="8287178" y="4220679"/>
              <a:ext cx="428274" cy="605851"/>
              <a:chOff x="6000261" y="1225220"/>
              <a:chExt cx="627600" cy="887824"/>
            </a:xfrm>
          </p:grpSpPr>
          <p:sp>
            <p:nvSpPr>
              <p:cNvPr id="927" name="Google Shape;927;g30e558a7298_0_2460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g30e558a7298_0_2460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g30e558a7298_0_2460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g30e558a7298_0_2460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g30e558a7298_0_2460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g30e558a7298_0_2460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g30e558a7298_0_2460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g30e558a7298_0_2460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g30e558a7298_0_2460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g30e558a7298_0_2460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g30e558a7298_0_2460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g30e558a7298_0_2460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g30e558a7298_0_2460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940;g30e558a7298_0_2460"/>
            <p:cNvGrpSpPr/>
            <p:nvPr/>
          </p:nvGrpSpPr>
          <p:grpSpPr>
            <a:xfrm rot="-2376894">
              <a:off x="7642278" y="4631693"/>
              <a:ext cx="471966" cy="712375"/>
              <a:chOff x="2047101" y="2145599"/>
              <a:chExt cx="407553" cy="615151"/>
            </a:xfrm>
          </p:grpSpPr>
          <p:sp>
            <p:nvSpPr>
              <p:cNvPr id="941" name="Google Shape;941;g30e558a7298_0_2460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g30e558a7298_0_2460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g30e558a7298_0_2460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g30e558a7298_0_2460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g30e558a7298_0_2460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g30e558a7298_0_2460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g30e558a7298_0_2460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g30e558a7298_0_2460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g30e558a7298_0_2460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g30e558a7298_0_2460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g30e558a7298_0_2460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g30e558a7298_0_2460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g30e558a7298_0_2460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g30e558a7298_0_2460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g30e558a7298_0_2460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g30e558a7298_0_2460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g30e558a7298_0_2460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g30e558a7298_0_2460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g30e558a7298_0_2460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g30e558a7298_0_2460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g30e558a7298_0_2460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g30e558a7298_0_2460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g30e558a7298_0_2460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g30e558a7298_0_2460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g30e558a7298_0_2460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g30e558a7298_0_2460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g30e558a7298_0_2460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g30e558a7298_0_2460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g30e558a7298_0_2460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g30e558a7298_0_2460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1" name="Google Shape;971;g30e558a7298_0_2460"/>
          <p:cNvGrpSpPr/>
          <p:nvPr/>
        </p:nvGrpSpPr>
        <p:grpSpPr>
          <a:xfrm>
            <a:off x="215930" y="227160"/>
            <a:ext cx="11775356" cy="5165364"/>
            <a:chOff x="161952" y="170375"/>
            <a:chExt cx="8831737" cy="3874120"/>
          </a:xfrm>
        </p:grpSpPr>
        <p:sp>
          <p:nvSpPr>
            <p:cNvPr id="972" name="Google Shape;972;g30e558a7298_0_2460"/>
            <p:cNvSpPr/>
            <p:nvPr/>
          </p:nvSpPr>
          <p:spPr>
            <a:xfrm>
              <a:off x="8667014" y="3722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g30e558a7298_0_2460"/>
            <p:cNvSpPr/>
            <p:nvPr/>
          </p:nvSpPr>
          <p:spPr>
            <a:xfrm>
              <a:off x="161952" y="7759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g30e558a7298_0_2460"/>
            <p:cNvSpPr/>
            <p:nvPr/>
          </p:nvSpPr>
          <p:spPr>
            <a:xfrm>
              <a:off x="396450" y="170375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0e558a7298_0_252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77" name="Google Shape;977;g30e558a7298_0_2521"/>
          <p:cNvSpPr txBox="1"/>
          <p:nvPr>
            <p:ph idx="1" type="subTitle"/>
          </p:nvPr>
        </p:nvSpPr>
        <p:spPr>
          <a:xfrm>
            <a:off x="2032500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8" name="Google Shape;978;g30e558a7298_0_2521"/>
          <p:cNvSpPr txBox="1"/>
          <p:nvPr>
            <p:ph idx="2" type="subTitle"/>
          </p:nvPr>
        </p:nvSpPr>
        <p:spPr>
          <a:xfrm>
            <a:off x="7225434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9" name="Google Shape;979;g30e558a7298_0_2521"/>
          <p:cNvSpPr txBox="1"/>
          <p:nvPr>
            <p:ph idx="3" type="subTitle"/>
          </p:nvPr>
        </p:nvSpPr>
        <p:spPr>
          <a:xfrm>
            <a:off x="2032500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0" name="Google Shape;980;g30e558a7298_0_2521"/>
          <p:cNvSpPr txBox="1"/>
          <p:nvPr>
            <p:ph idx="4" type="subTitle"/>
          </p:nvPr>
        </p:nvSpPr>
        <p:spPr>
          <a:xfrm>
            <a:off x="7225434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81" name="Google Shape;981;g30e558a7298_0_2521"/>
          <p:cNvSpPr txBox="1"/>
          <p:nvPr>
            <p:ph hasCustomPrompt="1" idx="5" type="title"/>
          </p:nvPr>
        </p:nvSpPr>
        <p:spPr>
          <a:xfrm>
            <a:off x="1145700" y="1899033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2" name="Google Shape;982;g30e558a7298_0_2521"/>
          <p:cNvSpPr txBox="1"/>
          <p:nvPr>
            <p:ph hasCustomPrompt="1" idx="6" type="title"/>
          </p:nvPr>
        </p:nvSpPr>
        <p:spPr>
          <a:xfrm>
            <a:off x="1145700" y="4107566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3" name="Google Shape;983;g30e558a7298_0_2521"/>
          <p:cNvSpPr txBox="1"/>
          <p:nvPr>
            <p:ph hasCustomPrompt="1" idx="7" type="title"/>
          </p:nvPr>
        </p:nvSpPr>
        <p:spPr>
          <a:xfrm>
            <a:off x="6338636" y="1899033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4" name="Google Shape;984;g30e558a7298_0_2521"/>
          <p:cNvSpPr txBox="1"/>
          <p:nvPr>
            <p:ph hasCustomPrompt="1" idx="8" type="title"/>
          </p:nvPr>
        </p:nvSpPr>
        <p:spPr>
          <a:xfrm>
            <a:off x="6338636" y="4107566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5" name="Google Shape;985;g30e558a7298_0_2521"/>
          <p:cNvSpPr txBox="1"/>
          <p:nvPr>
            <p:ph idx="9" type="subTitle"/>
          </p:nvPr>
        </p:nvSpPr>
        <p:spPr>
          <a:xfrm>
            <a:off x="2032500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86" name="Google Shape;986;g30e558a7298_0_2521"/>
          <p:cNvSpPr txBox="1"/>
          <p:nvPr>
            <p:ph idx="13" type="subTitle"/>
          </p:nvPr>
        </p:nvSpPr>
        <p:spPr>
          <a:xfrm>
            <a:off x="7225433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87" name="Google Shape;987;g30e558a7298_0_2521"/>
          <p:cNvSpPr txBox="1"/>
          <p:nvPr>
            <p:ph idx="14" type="subTitle"/>
          </p:nvPr>
        </p:nvSpPr>
        <p:spPr>
          <a:xfrm>
            <a:off x="2032500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88" name="Google Shape;988;g30e558a7298_0_2521"/>
          <p:cNvSpPr txBox="1"/>
          <p:nvPr>
            <p:ph idx="15" type="subTitle"/>
          </p:nvPr>
        </p:nvSpPr>
        <p:spPr>
          <a:xfrm>
            <a:off x="7225433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989" name="Google Shape;989;g30e558a7298_0_2521"/>
          <p:cNvGrpSpPr/>
          <p:nvPr/>
        </p:nvGrpSpPr>
        <p:grpSpPr>
          <a:xfrm>
            <a:off x="-1383622" y="-2980707"/>
            <a:ext cx="15072506" cy="11045944"/>
            <a:chOff x="-1037742" y="-2235586"/>
            <a:chExt cx="11304662" cy="8284665"/>
          </a:xfrm>
        </p:grpSpPr>
        <p:sp>
          <p:nvSpPr>
            <p:cNvPr id="990" name="Google Shape;990;g30e558a7298_0_2521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g30e558a7298_0_2521"/>
            <p:cNvSpPr/>
            <p:nvPr/>
          </p:nvSpPr>
          <p:spPr>
            <a:xfrm flipH="1" rot="-9880295">
              <a:off x="-833926" y="39398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g30e558a7298_0_2521"/>
          <p:cNvGrpSpPr/>
          <p:nvPr/>
        </p:nvGrpSpPr>
        <p:grpSpPr>
          <a:xfrm>
            <a:off x="-65904" y="5310695"/>
            <a:ext cx="2036627" cy="1776105"/>
            <a:chOff x="-49429" y="3983121"/>
            <a:chExt cx="1527509" cy="1332112"/>
          </a:xfrm>
        </p:grpSpPr>
        <p:grpSp>
          <p:nvGrpSpPr>
            <p:cNvPr id="993" name="Google Shape;993;g30e558a7298_0_2521"/>
            <p:cNvGrpSpPr/>
            <p:nvPr/>
          </p:nvGrpSpPr>
          <p:grpSpPr>
            <a:xfrm>
              <a:off x="840880" y="4718150"/>
              <a:ext cx="637200" cy="597084"/>
              <a:chOff x="1932280" y="1331475"/>
              <a:chExt cx="637200" cy="597084"/>
            </a:xfrm>
          </p:grpSpPr>
          <p:sp>
            <p:nvSpPr>
              <p:cNvPr id="994" name="Google Shape;994;g30e558a7298_0_2521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g30e558a7298_0_2521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g30e558a7298_0_2521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g30e558a7298_0_2521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g30e558a7298_0_2521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g30e558a7298_0_2521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g30e558a7298_0_2521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g30e558a7298_0_2521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g30e558a7298_0_2521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g30e558a7298_0_2521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g30e558a7298_0_2521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g30e558a7298_0_2521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g30e558a7298_0_2521"/>
            <p:cNvGrpSpPr/>
            <p:nvPr/>
          </p:nvGrpSpPr>
          <p:grpSpPr>
            <a:xfrm>
              <a:off x="-49429" y="3983121"/>
              <a:ext cx="588491" cy="951052"/>
              <a:chOff x="1062996" y="1340396"/>
              <a:chExt cx="588491" cy="951052"/>
            </a:xfrm>
          </p:grpSpPr>
          <p:sp>
            <p:nvSpPr>
              <p:cNvPr id="1007" name="Google Shape;1007;g30e558a7298_0_252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g30e558a7298_0_252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g30e558a7298_0_252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g30e558a7298_0_252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g30e558a7298_0_252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g30e558a7298_0_252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3" name="Google Shape;1013;g30e558a7298_0_2521"/>
          <p:cNvGrpSpPr/>
          <p:nvPr/>
        </p:nvGrpSpPr>
        <p:grpSpPr>
          <a:xfrm>
            <a:off x="524422" y="133329"/>
            <a:ext cx="11331283" cy="5837248"/>
            <a:chOff x="393327" y="100000"/>
            <a:chExt cx="8498675" cy="4378045"/>
          </a:xfrm>
        </p:grpSpPr>
        <p:sp>
          <p:nvSpPr>
            <p:cNvPr id="1014" name="Google Shape;1014;g30e558a7298_0_2521"/>
            <p:cNvSpPr/>
            <p:nvPr/>
          </p:nvSpPr>
          <p:spPr>
            <a:xfrm>
              <a:off x="393327" y="41556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30e558a7298_0_2521"/>
            <p:cNvSpPr/>
            <p:nvPr/>
          </p:nvSpPr>
          <p:spPr>
            <a:xfrm>
              <a:off x="8565327" y="3782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g30e558a7298_0_2521"/>
            <p:cNvSpPr/>
            <p:nvPr/>
          </p:nvSpPr>
          <p:spPr>
            <a:xfrm>
              <a:off x="8246200" y="100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30e558a7298_0_780"/>
          <p:cNvGrpSpPr/>
          <p:nvPr/>
        </p:nvGrpSpPr>
        <p:grpSpPr>
          <a:xfrm>
            <a:off x="-2123432" y="-2455407"/>
            <a:ext cx="16513465" cy="13015878"/>
            <a:chOff x="-1592614" y="-1841602"/>
            <a:chExt cx="12385408" cy="9762152"/>
          </a:xfrm>
        </p:grpSpPr>
        <p:sp>
          <p:nvSpPr>
            <p:cNvPr id="54" name="Google Shape;54;g30e558a7298_0_780"/>
            <p:cNvSpPr/>
            <p:nvPr/>
          </p:nvSpPr>
          <p:spPr>
            <a:xfrm rot="-2930233">
              <a:off x="-1132229" y="4127838"/>
              <a:ext cx="3690906" cy="28987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g30e558a7298_0_780"/>
            <p:cNvSpPr/>
            <p:nvPr/>
          </p:nvSpPr>
          <p:spPr>
            <a:xfrm flipH="1" rot="1287706">
              <a:off x="7067490" y="-1325546"/>
              <a:ext cx="3339997" cy="2739156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g30e558a7298_0_780"/>
          <p:cNvGrpSpPr/>
          <p:nvPr/>
        </p:nvGrpSpPr>
        <p:grpSpPr>
          <a:xfrm>
            <a:off x="266951" y="5589888"/>
            <a:ext cx="1946186" cy="1456434"/>
            <a:chOff x="200218" y="4192521"/>
            <a:chExt cx="1459676" cy="1092353"/>
          </a:xfrm>
        </p:grpSpPr>
        <p:grpSp>
          <p:nvGrpSpPr>
            <p:cNvPr id="57" name="Google Shape;57;g30e558a7298_0_780"/>
            <p:cNvGrpSpPr/>
            <p:nvPr/>
          </p:nvGrpSpPr>
          <p:grpSpPr>
            <a:xfrm>
              <a:off x="200218" y="4192521"/>
              <a:ext cx="885750" cy="572682"/>
              <a:chOff x="6798158" y="1294585"/>
              <a:chExt cx="1158600" cy="749094"/>
            </a:xfrm>
          </p:grpSpPr>
          <p:sp>
            <p:nvSpPr>
              <p:cNvPr id="58" name="Google Shape;58;g30e558a7298_0_780"/>
              <p:cNvSpPr/>
              <p:nvPr/>
            </p:nvSpPr>
            <p:spPr>
              <a:xfrm>
                <a:off x="6798158" y="1365379"/>
                <a:ext cx="1158600" cy="67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g30e558a7298_0_780"/>
              <p:cNvSpPr/>
              <p:nvPr/>
            </p:nvSpPr>
            <p:spPr>
              <a:xfrm>
                <a:off x="6798158" y="1294585"/>
                <a:ext cx="1158534" cy="70794"/>
              </a:xfrm>
              <a:custGeom>
                <a:rect b="b" l="l" r="r" t="t"/>
                <a:pathLst>
                  <a:path extrusionOk="0" h="81" w="1325">
                    <a:moveTo>
                      <a:pt x="1286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325" y="81"/>
                      <a:pt x="1325" y="81"/>
                      <a:pt x="1325" y="81"/>
                    </a:cubicBezTo>
                    <a:cubicBezTo>
                      <a:pt x="1325" y="39"/>
                      <a:pt x="1325" y="39"/>
                      <a:pt x="1325" y="39"/>
                    </a:cubicBezTo>
                    <a:cubicBezTo>
                      <a:pt x="1325" y="18"/>
                      <a:pt x="1307" y="0"/>
                      <a:pt x="1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g30e558a7298_0_780"/>
              <p:cNvSpPr/>
              <p:nvPr/>
            </p:nvSpPr>
            <p:spPr>
              <a:xfrm>
                <a:off x="6828772" y="1314675"/>
                <a:ext cx="324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g30e558a7298_0_780"/>
              <p:cNvSpPr/>
              <p:nvPr/>
            </p:nvSpPr>
            <p:spPr>
              <a:xfrm>
                <a:off x="6879476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g30e558a7298_0_780"/>
              <p:cNvSpPr/>
              <p:nvPr/>
            </p:nvSpPr>
            <p:spPr>
              <a:xfrm>
                <a:off x="6929223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g30e558a7298_0_780"/>
              <p:cNvSpPr/>
              <p:nvPr/>
            </p:nvSpPr>
            <p:spPr>
              <a:xfrm>
                <a:off x="6875649" y="1423736"/>
                <a:ext cx="1000682" cy="544349"/>
              </a:xfrm>
              <a:custGeom>
                <a:rect b="b" l="l" r="r" t="t"/>
                <a:pathLst>
                  <a:path extrusionOk="0" h="569" w="1046">
                    <a:moveTo>
                      <a:pt x="1046" y="569"/>
                    </a:moveTo>
                    <a:lnTo>
                      <a:pt x="0" y="569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563"/>
                    </a:lnTo>
                    <a:lnTo>
                      <a:pt x="1046" y="563"/>
                    </a:lnTo>
                    <a:lnTo>
                      <a:pt x="1046" y="5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g30e558a7298_0_780"/>
              <p:cNvSpPr/>
              <p:nvPr/>
            </p:nvSpPr>
            <p:spPr>
              <a:xfrm>
                <a:off x="6923483" y="1727959"/>
                <a:ext cx="98400" cy="20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g30e558a7298_0_780"/>
              <p:cNvSpPr/>
              <p:nvPr/>
            </p:nvSpPr>
            <p:spPr>
              <a:xfrm>
                <a:off x="7082291" y="1443826"/>
                <a:ext cx="97500" cy="485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g30e558a7298_0_780"/>
              <p:cNvSpPr/>
              <p:nvPr/>
            </p:nvSpPr>
            <p:spPr>
              <a:xfrm>
                <a:off x="7241099" y="1562454"/>
                <a:ext cx="97500" cy="366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g30e558a7298_0_780"/>
              <p:cNvSpPr/>
              <p:nvPr/>
            </p:nvSpPr>
            <p:spPr>
              <a:xfrm>
                <a:off x="7398951" y="1626552"/>
                <a:ext cx="98400" cy="30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g30e558a7298_0_780"/>
              <p:cNvSpPr/>
              <p:nvPr/>
            </p:nvSpPr>
            <p:spPr>
              <a:xfrm>
                <a:off x="7558715" y="1704042"/>
                <a:ext cx="97500" cy="22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g30e558a7298_0_780"/>
              <p:cNvSpPr/>
              <p:nvPr/>
            </p:nvSpPr>
            <p:spPr>
              <a:xfrm>
                <a:off x="7716567" y="1443826"/>
                <a:ext cx="97500" cy="485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g30e558a7298_0_780"/>
              <p:cNvSpPr/>
              <p:nvPr/>
            </p:nvSpPr>
            <p:spPr>
              <a:xfrm>
                <a:off x="6923483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g30e558a7298_0_780"/>
              <p:cNvSpPr/>
              <p:nvPr/>
            </p:nvSpPr>
            <p:spPr>
              <a:xfrm>
                <a:off x="7082291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g30e558a7298_0_780"/>
              <p:cNvSpPr/>
              <p:nvPr/>
            </p:nvSpPr>
            <p:spPr>
              <a:xfrm>
                <a:off x="7241099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g30e558a7298_0_780"/>
              <p:cNvSpPr/>
              <p:nvPr/>
            </p:nvSpPr>
            <p:spPr>
              <a:xfrm>
                <a:off x="7398951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g30e558a7298_0_780"/>
              <p:cNvSpPr/>
              <p:nvPr/>
            </p:nvSpPr>
            <p:spPr>
              <a:xfrm>
                <a:off x="7558715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g30e558a7298_0_780"/>
              <p:cNvSpPr/>
              <p:nvPr/>
            </p:nvSpPr>
            <p:spPr>
              <a:xfrm>
                <a:off x="7716567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76;g30e558a7298_0_780"/>
            <p:cNvGrpSpPr/>
            <p:nvPr/>
          </p:nvGrpSpPr>
          <p:grpSpPr>
            <a:xfrm>
              <a:off x="840230" y="4442788"/>
              <a:ext cx="819663" cy="842085"/>
              <a:chOff x="777043" y="2258113"/>
              <a:chExt cx="819663" cy="842085"/>
            </a:xfrm>
          </p:grpSpPr>
          <p:sp>
            <p:nvSpPr>
              <p:cNvPr id="77" name="Google Shape;77;g30e558a7298_0_780"/>
              <p:cNvSpPr/>
              <p:nvPr/>
            </p:nvSpPr>
            <p:spPr>
              <a:xfrm>
                <a:off x="1263102" y="2750450"/>
                <a:ext cx="79814" cy="83402"/>
              </a:xfrm>
              <a:custGeom>
                <a:rect b="b" l="l" r="r" t="t"/>
                <a:pathLst>
                  <a:path extrusionOk="0" h="93" w="89">
                    <a:moveTo>
                      <a:pt x="0" y="0"/>
                    </a:moveTo>
                    <a:lnTo>
                      <a:pt x="89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8" name="Google Shape;78;g30e558a7298_0_780"/>
              <p:cNvCxnSpPr/>
              <p:nvPr/>
            </p:nvCxnSpPr>
            <p:spPr>
              <a:xfrm>
                <a:off x="1263102" y="2750450"/>
                <a:ext cx="79800" cy="831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79" name="Google Shape;79;g30e558a7298_0_780"/>
              <p:cNvSpPr/>
              <p:nvPr/>
            </p:nvSpPr>
            <p:spPr>
              <a:xfrm>
                <a:off x="1247856" y="2735204"/>
                <a:ext cx="111202" cy="112996"/>
              </a:xfrm>
              <a:custGeom>
                <a:rect b="b" l="l" r="r" t="t"/>
                <a:pathLst>
                  <a:path extrusionOk="0" h="126" w="124">
                    <a:moveTo>
                      <a:pt x="89" y="126"/>
                    </a:moveTo>
                    <a:lnTo>
                      <a:pt x="124" y="93"/>
                    </a:lnTo>
                    <a:lnTo>
                      <a:pt x="36" y="0"/>
                    </a:lnTo>
                    <a:lnTo>
                      <a:pt x="0" y="33"/>
                    </a:lnTo>
                    <a:lnTo>
                      <a:pt x="89" y="1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g30e558a7298_0_780"/>
              <p:cNvSpPr/>
              <p:nvPr/>
            </p:nvSpPr>
            <p:spPr>
              <a:xfrm>
                <a:off x="1302560" y="2791702"/>
                <a:ext cx="294146" cy="308496"/>
              </a:xfrm>
              <a:custGeom>
                <a:rect b="b" l="l" r="r" t="t"/>
                <a:pathLst>
                  <a:path extrusionOk="0" h="376" w="359">
                    <a:moveTo>
                      <a:pt x="358" y="296"/>
                    </a:moveTo>
                    <a:cubicBezTo>
                      <a:pt x="359" y="306"/>
                      <a:pt x="355" y="316"/>
                      <a:pt x="347" y="323"/>
                    </a:cubicBezTo>
                    <a:cubicBezTo>
                      <a:pt x="321" y="348"/>
                      <a:pt x="321" y="348"/>
                      <a:pt x="321" y="348"/>
                    </a:cubicBezTo>
                    <a:cubicBezTo>
                      <a:pt x="307" y="361"/>
                      <a:pt x="307" y="361"/>
                      <a:pt x="307" y="361"/>
                    </a:cubicBezTo>
                    <a:cubicBezTo>
                      <a:pt x="292" y="376"/>
                      <a:pt x="268" y="375"/>
                      <a:pt x="254" y="35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347" y="269"/>
                      <a:pt x="347" y="269"/>
                      <a:pt x="347" y="269"/>
                    </a:cubicBezTo>
                    <a:cubicBezTo>
                      <a:pt x="355" y="277"/>
                      <a:pt x="358" y="287"/>
                      <a:pt x="358" y="29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g30e558a7298_0_780"/>
              <p:cNvSpPr/>
              <p:nvPr/>
            </p:nvSpPr>
            <p:spPr>
              <a:xfrm>
                <a:off x="1302560" y="2867033"/>
                <a:ext cx="293250" cy="228681"/>
              </a:xfrm>
              <a:custGeom>
                <a:rect b="b" l="l" r="r" t="t"/>
                <a:pathLst>
                  <a:path extrusionOk="0" h="279" w="358">
                    <a:moveTo>
                      <a:pt x="0" y="0"/>
                    </a:moveTo>
                    <a:cubicBezTo>
                      <a:pt x="254" y="267"/>
                      <a:pt x="254" y="267"/>
                      <a:pt x="254" y="267"/>
                    </a:cubicBezTo>
                    <a:cubicBezTo>
                      <a:pt x="261" y="275"/>
                      <a:pt x="272" y="279"/>
                      <a:pt x="282" y="279"/>
                    </a:cubicBezTo>
                    <a:cubicBezTo>
                      <a:pt x="291" y="279"/>
                      <a:pt x="300" y="276"/>
                      <a:pt x="307" y="269"/>
                    </a:cubicBezTo>
                    <a:cubicBezTo>
                      <a:pt x="321" y="256"/>
                      <a:pt x="321" y="256"/>
                      <a:pt x="321" y="256"/>
                    </a:cubicBezTo>
                    <a:cubicBezTo>
                      <a:pt x="347" y="231"/>
                      <a:pt x="347" y="231"/>
                      <a:pt x="347" y="231"/>
                    </a:cubicBezTo>
                    <a:cubicBezTo>
                      <a:pt x="355" y="224"/>
                      <a:pt x="358" y="214"/>
                      <a:pt x="358" y="205"/>
                    </a:cubicBezTo>
                    <a:cubicBezTo>
                      <a:pt x="358" y="205"/>
                      <a:pt x="358" y="204"/>
                      <a:pt x="358" y="204"/>
                    </a:cubicBezTo>
                    <a:cubicBezTo>
                      <a:pt x="358" y="204"/>
                      <a:pt x="358" y="204"/>
                      <a:pt x="358" y="20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g30e558a7298_0_780"/>
              <p:cNvSpPr/>
              <p:nvPr/>
            </p:nvSpPr>
            <p:spPr>
              <a:xfrm>
                <a:off x="845199" y="2327166"/>
                <a:ext cx="483367" cy="481576"/>
              </a:xfrm>
              <a:custGeom>
                <a:rect b="b" l="l" r="r" t="t"/>
                <a:pathLst>
                  <a:path extrusionOk="0" h="588" w="589">
                    <a:moveTo>
                      <a:pt x="295" y="0"/>
                    </a:moveTo>
                    <a:cubicBezTo>
                      <a:pt x="293" y="0"/>
                      <a:pt x="291" y="0"/>
                      <a:pt x="290" y="0"/>
                    </a:cubicBezTo>
                    <a:cubicBezTo>
                      <a:pt x="129" y="2"/>
                      <a:pt x="0" y="133"/>
                      <a:pt x="0" y="294"/>
                    </a:cubicBezTo>
                    <a:cubicBezTo>
                      <a:pt x="0" y="334"/>
                      <a:pt x="8" y="373"/>
                      <a:pt x="23" y="408"/>
                    </a:cubicBezTo>
                    <a:cubicBezTo>
                      <a:pt x="37" y="441"/>
                      <a:pt x="56" y="471"/>
                      <a:pt x="81" y="496"/>
                    </a:cubicBezTo>
                    <a:cubicBezTo>
                      <a:pt x="97" y="513"/>
                      <a:pt x="115" y="528"/>
                      <a:pt x="134" y="541"/>
                    </a:cubicBezTo>
                    <a:cubicBezTo>
                      <a:pt x="180" y="571"/>
                      <a:pt x="235" y="588"/>
                      <a:pt x="295" y="588"/>
                    </a:cubicBezTo>
                    <a:cubicBezTo>
                      <a:pt x="309" y="588"/>
                      <a:pt x="323" y="587"/>
                      <a:pt x="337" y="585"/>
                    </a:cubicBezTo>
                    <a:cubicBezTo>
                      <a:pt x="479" y="565"/>
                      <a:pt x="589" y="442"/>
                      <a:pt x="589" y="294"/>
                    </a:cubicBezTo>
                    <a:cubicBezTo>
                      <a:pt x="589" y="267"/>
                      <a:pt x="585" y="241"/>
                      <a:pt x="578" y="216"/>
                    </a:cubicBezTo>
                    <a:cubicBezTo>
                      <a:pt x="559" y="146"/>
                      <a:pt x="515" y="87"/>
                      <a:pt x="457" y="48"/>
                    </a:cubicBezTo>
                    <a:cubicBezTo>
                      <a:pt x="437" y="35"/>
                      <a:pt x="416" y="25"/>
                      <a:pt x="394" y="17"/>
                    </a:cubicBezTo>
                    <a:cubicBezTo>
                      <a:pt x="363" y="6"/>
                      <a:pt x="330" y="0"/>
                      <a:pt x="295" y="0"/>
                    </a:cubicBezTo>
                  </a:path>
                </a:pathLst>
              </a:custGeom>
              <a:solidFill>
                <a:srgbClr val="FDFDFD">
                  <a:alpha val="30379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g30e558a7298_0_780"/>
              <p:cNvSpPr/>
              <p:nvPr/>
            </p:nvSpPr>
            <p:spPr>
              <a:xfrm>
                <a:off x="955503" y="2366625"/>
                <a:ext cx="364096" cy="442117"/>
              </a:xfrm>
              <a:custGeom>
                <a:rect b="b" l="l" r="r" t="t"/>
                <a:pathLst>
                  <a:path extrusionOk="0" h="540" w="444">
                    <a:moveTo>
                      <a:pt x="444" y="168"/>
                    </a:moveTo>
                    <a:cubicBezTo>
                      <a:pt x="203" y="537"/>
                      <a:pt x="203" y="537"/>
                      <a:pt x="203" y="537"/>
                    </a:cubicBezTo>
                    <a:cubicBezTo>
                      <a:pt x="189" y="539"/>
                      <a:pt x="175" y="540"/>
                      <a:pt x="161" y="540"/>
                    </a:cubicBezTo>
                    <a:cubicBezTo>
                      <a:pt x="101" y="540"/>
                      <a:pt x="46" y="523"/>
                      <a:pt x="0" y="493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81" y="39"/>
                      <a:pt x="425" y="98"/>
                      <a:pt x="444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g30e558a7298_0_780"/>
              <p:cNvSpPr/>
              <p:nvPr/>
            </p:nvSpPr>
            <p:spPr>
              <a:xfrm>
                <a:off x="864031" y="2327166"/>
                <a:ext cx="304011" cy="406246"/>
              </a:xfrm>
              <a:custGeom>
                <a:rect b="b" l="l" r="r" t="t"/>
                <a:pathLst>
                  <a:path extrusionOk="0" h="496" w="371">
                    <a:moveTo>
                      <a:pt x="371" y="17"/>
                    </a:moveTo>
                    <a:cubicBezTo>
                      <a:pt x="58" y="496"/>
                      <a:pt x="58" y="496"/>
                      <a:pt x="58" y="496"/>
                    </a:cubicBezTo>
                    <a:cubicBezTo>
                      <a:pt x="33" y="471"/>
                      <a:pt x="14" y="441"/>
                      <a:pt x="0" y="408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268" y="0"/>
                      <a:pt x="270" y="0"/>
                      <a:pt x="272" y="0"/>
                    </a:cubicBezTo>
                    <a:cubicBezTo>
                      <a:pt x="307" y="0"/>
                      <a:pt x="340" y="6"/>
                      <a:pt x="37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g30e558a7298_0_780"/>
              <p:cNvSpPr/>
              <p:nvPr/>
            </p:nvSpPr>
            <p:spPr>
              <a:xfrm>
                <a:off x="777043" y="2258113"/>
                <a:ext cx="618783" cy="618783"/>
              </a:xfrm>
              <a:custGeom>
                <a:rect b="b" l="l" r="r" t="t"/>
                <a:pathLst>
                  <a:path extrusionOk="0" h="755" w="755">
                    <a:moveTo>
                      <a:pt x="246" y="683"/>
                    </a:moveTo>
                    <a:cubicBezTo>
                      <a:pt x="414" y="755"/>
                      <a:pt x="609" y="678"/>
                      <a:pt x="682" y="510"/>
                    </a:cubicBezTo>
                    <a:cubicBezTo>
                      <a:pt x="755" y="342"/>
                      <a:pt x="678" y="146"/>
                      <a:pt x="509" y="73"/>
                    </a:cubicBezTo>
                    <a:cubicBezTo>
                      <a:pt x="341" y="0"/>
                      <a:pt x="146" y="78"/>
                      <a:pt x="73" y="246"/>
                    </a:cubicBezTo>
                    <a:cubicBezTo>
                      <a:pt x="0" y="414"/>
                      <a:pt x="77" y="610"/>
                      <a:pt x="246" y="683"/>
                    </a:cubicBezTo>
                    <a:close/>
                    <a:moveTo>
                      <a:pt x="626" y="485"/>
                    </a:moveTo>
                    <a:cubicBezTo>
                      <a:pt x="566" y="622"/>
                      <a:pt x="407" y="685"/>
                      <a:pt x="270" y="626"/>
                    </a:cubicBezTo>
                    <a:cubicBezTo>
                      <a:pt x="133" y="567"/>
                      <a:pt x="70" y="407"/>
                      <a:pt x="129" y="271"/>
                    </a:cubicBezTo>
                    <a:cubicBezTo>
                      <a:pt x="189" y="134"/>
                      <a:pt x="348" y="71"/>
                      <a:pt x="485" y="130"/>
                    </a:cubicBezTo>
                    <a:cubicBezTo>
                      <a:pt x="622" y="189"/>
                      <a:pt x="685" y="349"/>
                      <a:pt x="626" y="4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g30e558a7298_0_78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7" name="Google Shape;87;g30e558a7298_0_780"/>
          <p:cNvSpPr txBox="1"/>
          <p:nvPr>
            <p:ph idx="1" type="subTitle"/>
          </p:nvPr>
        </p:nvSpPr>
        <p:spPr>
          <a:xfrm>
            <a:off x="6653102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" name="Google Shape;88;g30e558a7298_0_780"/>
          <p:cNvSpPr txBox="1"/>
          <p:nvPr>
            <p:ph idx="2" type="subTitle"/>
          </p:nvPr>
        </p:nvSpPr>
        <p:spPr>
          <a:xfrm>
            <a:off x="1349767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" name="Google Shape;89;g30e558a7298_0_780"/>
          <p:cNvSpPr txBox="1"/>
          <p:nvPr>
            <p:ph idx="3" type="subTitle"/>
          </p:nvPr>
        </p:nvSpPr>
        <p:spPr>
          <a:xfrm>
            <a:off x="1349767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0" name="Google Shape;90;g30e558a7298_0_780"/>
          <p:cNvSpPr txBox="1"/>
          <p:nvPr>
            <p:ph idx="4" type="subTitle"/>
          </p:nvPr>
        </p:nvSpPr>
        <p:spPr>
          <a:xfrm>
            <a:off x="6653110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91" name="Google Shape;91;g30e558a7298_0_780"/>
          <p:cNvGrpSpPr/>
          <p:nvPr/>
        </p:nvGrpSpPr>
        <p:grpSpPr>
          <a:xfrm>
            <a:off x="2086183" y="-97209"/>
            <a:ext cx="9463172" cy="6450643"/>
            <a:chOff x="1564677" y="-72908"/>
            <a:chExt cx="7097557" cy="4838103"/>
          </a:xfrm>
        </p:grpSpPr>
        <p:sp>
          <p:nvSpPr>
            <p:cNvPr id="92" name="Google Shape;92;g30e558a7298_0_780"/>
            <p:cNvSpPr/>
            <p:nvPr/>
          </p:nvSpPr>
          <p:spPr>
            <a:xfrm>
              <a:off x="1564677" y="44427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" name="Google Shape;93;g30e558a7298_0_780"/>
            <p:cNvGrpSpPr/>
            <p:nvPr/>
          </p:nvGrpSpPr>
          <p:grpSpPr>
            <a:xfrm rot="4095745">
              <a:off x="7986209" y="-111497"/>
              <a:ext cx="451777" cy="789064"/>
              <a:chOff x="8579627" y="228750"/>
              <a:chExt cx="451723" cy="788970"/>
            </a:xfrm>
          </p:grpSpPr>
          <p:sp>
            <p:nvSpPr>
              <p:cNvPr id="94" name="Google Shape;94;g30e558a7298_0_780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g30e558a7298_0_780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0e558a7298_0_256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19" name="Google Shape;1019;g30e558a7298_0_2563"/>
          <p:cNvSpPr txBox="1"/>
          <p:nvPr>
            <p:ph idx="1" type="subTitle"/>
          </p:nvPr>
        </p:nvSpPr>
        <p:spPr>
          <a:xfrm>
            <a:off x="10298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0" name="Google Shape;1020;g30e558a7298_0_2563"/>
          <p:cNvSpPr txBox="1"/>
          <p:nvPr>
            <p:ph idx="2" type="subTitle"/>
          </p:nvPr>
        </p:nvSpPr>
        <p:spPr>
          <a:xfrm>
            <a:off x="44062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1" name="Google Shape;1021;g30e558a7298_0_2563"/>
          <p:cNvSpPr txBox="1"/>
          <p:nvPr>
            <p:ph idx="3" type="subTitle"/>
          </p:nvPr>
        </p:nvSpPr>
        <p:spPr>
          <a:xfrm>
            <a:off x="1029883" y="4855467"/>
            <a:ext cx="33765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2" name="Google Shape;1022;g30e558a7298_0_2563"/>
          <p:cNvSpPr txBox="1"/>
          <p:nvPr>
            <p:ph idx="4" type="subTitle"/>
          </p:nvPr>
        </p:nvSpPr>
        <p:spPr>
          <a:xfrm>
            <a:off x="44062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3" name="Google Shape;1023;g30e558a7298_0_2563"/>
          <p:cNvSpPr txBox="1"/>
          <p:nvPr>
            <p:ph idx="5" type="subTitle"/>
          </p:nvPr>
        </p:nvSpPr>
        <p:spPr>
          <a:xfrm>
            <a:off x="7783483" y="2575100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4" name="Google Shape;1024;g30e558a7298_0_2563"/>
          <p:cNvSpPr txBox="1"/>
          <p:nvPr>
            <p:ph idx="6" type="subTitle"/>
          </p:nvPr>
        </p:nvSpPr>
        <p:spPr>
          <a:xfrm>
            <a:off x="77834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5" name="Google Shape;1025;g30e558a7298_0_2563"/>
          <p:cNvSpPr txBox="1"/>
          <p:nvPr>
            <p:ph idx="7" type="subTitle"/>
          </p:nvPr>
        </p:nvSpPr>
        <p:spPr>
          <a:xfrm>
            <a:off x="1031370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6" name="Google Shape;1026;g30e558a7298_0_2563"/>
          <p:cNvSpPr txBox="1"/>
          <p:nvPr>
            <p:ph idx="8" type="subTitle"/>
          </p:nvPr>
        </p:nvSpPr>
        <p:spPr>
          <a:xfrm>
            <a:off x="44077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7" name="Google Shape;1027;g30e558a7298_0_2563"/>
          <p:cNvSpPr txBox="1"/>
          <p:nvPr>
            <p:ph idx="9" type="subTitle"/>
          </p:nvPr>
        </p:nvSpPr>
        <p:spPr>
          <a:xfrm>
            <a:off x="77849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8" name="Google Shape;1028;g30e558a7298_0_2563"/>
          <p:cNvSpPr txBox="1"/>
          <p:nvPr>
            <p:ph idx="13" type="subTitle"/>
          </p:nvPr>
        </p:nvSpPr>
        <p:spPr>
          <a:xfrm>
            <a:off x="1031370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9" name="Google Shape;1029;g30e558a7298_0_2563"/>
          <p:cNvSpPr txBox="1"/>
          <p:nvPr>
            <p:ph idx="14" type="subTitle"/>
          </p:nvPr>
        </p:nvSpPr>
        <p:spPr>
          <a:xfrm>
            <a:off x="44077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30" name="Google Shape;1030;g30e558a7298_0_2563"/>
          <p:cNvSpPr txBox="1"/>
          <p:nvPr>
            <p:ph idx="15" type="subTitle"/>
          </p:nvPr>
        </p:nvSpPr>
        <p:spPr>
          <a:xfrm>
            <a:off x="77849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1031" name="Google Shape;1031;g30e558a7298_0_2563"/>
          <p:cNvGrpSpPr/>
          <p:nvPr/>
        </p:nvGrpSpPr>
        <p:grpSpPr>
          <a:xfrm>
            <a:off x="-4055680" y="-3824267"/>
            <a:ext cx="18170037" cy="13201178"/>
            <a:chOff x="-3041836" y="-2868272"/>
            <a:chExt cx="13627869" cy="9901131"/>
          </a:xfrm>
        </p:grpSpPr>
        <p:sp>
          <p:nvSpPr>
            <p:cNvPr id="1032" name="Google Shape;1032;g30e558a7298_0_2563"/>
            <p:cNvSpPr/>
            <p:nvPr/>
          </p:nvSpPr>
          <p:spPr>
            <a:xfrm rot="-7886775">
              <a:off x="-2572901" y="-1962564"/>
              <a:ext cx="3742179" cy="2939049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g30e558a7298_0_2563"/>
            <p:cNvSpPr/>
            <p:nvPr/>
          </p:nvSpPr>
          <p:spPr>
            <a:xfrm flipH="1" rot="7161465">
              <a:off x="7349081" y="3959289"/>
              <a:ext cx="2935948" cy="240779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g30e558a7298_0_2563"/>
          <p:cNvGrpSpPr/>
          <p:nvPr/>
        </p:nvGrpSpPr>
        <p:grpSpPr>
          <a:xfrm>
            <a:off x="10473511" y="5379934"/>
            <a:ext cx="2288257" cy="1321376"/>
            <a:chOff x="7855330" y="4035052"/>
            <a:chExt cx="1716236" cy="991057"/>
          </a:xfrm>
        </p:grpSpPr>
        <p:grpSp>
          <p:nvGrpSpPr>
            <p:cNvPr id="1035" name="Google Shape;1035;g30e558a7298_0_2563"/>
            <p:cNvGrpSpPr/>
            <p:nvPr/>
          </p:nvGrpSpPr>
          <p:grpSpPr>
            <a:xfrm>
              <a:off x="7855330" y="4429025"/>
              <a:ext cx="637200" cy="597084"/>
              <a:chOff x="1932280" y="1331475"/>
              <a:chExt cx="637200" cy="597084"/>
            </a:xfrm>
          </p:grpSpPr>
          <p:sp>
            <p:nvSpPr>
              <p:cNvPr id="1036" name="Google Shape;1036;g30e558a7298_0_2563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g30e558a7298_0_2563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g30e558a7298_0_2563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g30e558a7298_0_2563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g30e558a7298_0_2563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g30e558a7298_0_2563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g30e558a7298_0_2563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g30e558a7298_0_2563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g30e558a7298_0_2563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g30e558a7298_0_2563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g30e558a7298_0_2563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g30e558a7298_0_2563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g30e558a7298_0_2563"/>
            <p:cNvGrpSpPr/>
            <p:nvPr/>
          </p:nvGrpSpPr>
          <p:grpSpPr>
            <a:xfrm rot="4185065">
              <a:off x="8729342" y="4000165"/>
              <a:ext cx="588492" cy="951054"/>
              <a:chOff x="1062996" y="1340396"/>
              <a:chExt cx="588491" cy="951052"/>
            </a:xfrm>
          </p:grpSpPr>
          <p:sp>
            <p:nvSpPr>
              <p:cNvPr id="1049" name="Google Shape;1049;g30e558a7298_0_2563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g30e558a7298_0_2563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g30e558a7298_0_2563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g30e558a7298_0_2563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g30e558a7298_0_2563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g30e558a7298_0_2563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5" name="Google Shape;1055;g30e558a7298_0_2563"/>
          <p:cNvGrpSpPr/>
          <p:nvPr/>
        </p:nvGrpSpPr>
        <p:grpSpPr>
          <a:xfrm>
            <a:off x="241096" y="183462"/>
            <a:ext cx="11579344" cy="5536355"/>
            <a:chOff x="180827" y="137600"/>
            <a:chExt cx="8684725" cy="4152370"/>
          </a:xfrm>
        </p:grpSpPr>
        <p:sp>
          <p:nvSpPr>
            <p:cNvPr id="1056" name="Google Shape;1056;g30e558a7298_0_2563"/>
            <p:cNvSpPr/>
            <p:nvPr/>
          </p:nvSpPr>
          <p:spPr>
            <a:xfrm>
              <a:off x="8538877" y="39675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g30e558a7298_0_2563"/>
            <p:cNvSpPr/>
            <p:nvPr/>
          </p:nvSpPr>
          <p:spPr>
            <a:xfrm>
              <a:off x="180827" y="539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g30e558a7298_0_2563"/>
            <p:cNvSpPr/>
            <p:nvPr/>
          </p:nvSpPr>
          <p:spPr>
            <a:xfrm>
              <a:off x="713225" y="1376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0e558a7298_0_260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61" name="Google Shape;1061;g30e558a7298_0_2605"/>
          <p:cNvSpPr txBox="1"/>
          <p:nvPr>
            <p:ph idx="1" type="subTitle"/>
          </p:nvPr>
        </p:nvSpPr>
        <p:spPr>
          <a:xfrm>
            <a:off x="2462133" y="1420567"/>
            <a:ext cx="6673500" cy="43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9pPr>
          </a:lstStyle>
          <a:p/>
        </p:txBody>
      </p:sp>
      <p:grpSp>
        <p:nvGrpSpPr>
          <p:cNvPr id="1062" name="Google Shape;1062;g30e558a7298_0_2605"/>
          <p:cNvGrpSpPr/>
          <p:nvPr/>
        </p:nvGrpSpPr>
        <p:grpSpPr>
          <a:xfrm>
            <a:off x="-2149849" y="-2111673"/>
            <a:ext cx="18239779" cy="12702604"/>
            <a:chOff x="-1612427" y="-1583794"/>
            <a:chExt cx="13680176" cy="9527191"/>
          </a:xfrm>
        </p:grpSpPr>
        <p:sp>
          <p:nvSpPr>
            <p:cNvPr id="1063" name="Google Shape;1063;g30e558a7298_0_2605"/>
            <p:cNvSpPr/>
            <p:nvPr/>
          </p:nvSpPr>
          <p:spPr>
            <a:xfrm rot="7128936">
              <a:off x="6088123" y="2417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g30e558a7298_0_2605"/>
            <p:cNvSpPr/>
            <p:nvPr/>
          </p:nvSpPr>
          <p:spPr>
            <a:xfrm rot="-2861827">
              <a:off x="-1306536" y="-871781"/>
              <a:ext cx="2847247" cy="2086224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5" name="Google Shape;1065;g30e558a7298_0_2605"/>
          <p:cNvSpPr/>
          <p:nvPr/>
        </p:nvSpPr>
        <p:spPr>
          <a:xfrm>
            <a:off x="11411244" y="4063041"/>
            <a:ext cx="402134" cy="663433"/>
          </a:xfrm>
          <a:custGeom>
            <a:rect b="b" l="l" r="r" t="t"/>
            <a:pathLst>
              <a:path extrusionOk="0" h="447" w="271">
                <a:moveTo>
                  <a:pt x="271" y="234"/>
                </a:moveTo>
                <a:lnTo>
                  <a:pt x="135" y="0"/>
                </a:lnTo>
                <a:lnTo>
                  <a:pt x="0" y="234"/>
                </a:lnTo>
                <a:lnTo>
                  <a:pt x="69" y="234"/>
                </a:lnTo>
                <a:lnTo>
                  <a:pt x="69" y="447"/>
                </a:lnTo>
                <a:lnTo>
                  <a:pt x="201" y="447"/>
                </a:lnTo>
                <a:lnTo>
                  <a:pt x="201" y="234"/>
                </a:lnTo>
                <a:lnTo>
                  <a:pt x="271" y="2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6" name="Google Shape;1066;g30e558a7298_0_2605"/>
          <p:cNvGrpSpPr/>
          <p:nvPr/>
        </p:nvGrpSpPr>
        <p:grpSpPr>
          <a:xfrm>
            <a:off x="268429" y="106997"/>
            <a:ext cx="540134" cy="1083066"/>
            <a:chOff x="201327" y="80250"/>
            <a:chExt cx="405111" cy="812320"/>
          </a:xfrm>
        </p:grpSpPr>
        <p:sp>
          <p:nvSpPr>
            <p:cNvPr id="1067" name="Google Shape;1067;g30e558a7298_0_2605"/>
            <p:cNvSpPr/>
            <p:nvPr/>
          </p:nvSpPr>
          <p:spPr>
            <a:xfrm>
              <a:off x="201327" y="57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30e558a7298_0_2605"/>
            <p:cNvSpPr/>
            <p:nvPr/>
          </p:nvSpPr>
          <p:spPr>
            <a:xfrm>
              <a:off x="421863" y="802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0e558a7298_0_261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71" name="Google Shape;1071;g30e558a7298_0_2615"/>
          <p:cNvSpPr txBox="1"/>
          <p:nvPr>
            <p:ph idx="1" type="subTitle"/>
          </p:nvPr>
        </p:nvSpPr>
        <p:spPr>
          <a:xfrm>
            <a:off x="960000" y="1432400"/>
            <a:ext cx="2952300" cy="443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0e558a7298_0_2618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074" name="Google Shape;1074;g30e558a7298_0_2618"/>
          <p:cNvGrpSpPr/>
          <p:nvPr/>
        </p:nvGrpSpPr>
        <p:grpSpPr>
          <a:xfrm>
            <a:off x="-1142282" y="-2913127"/>
            <a:ext cx="15880284" cy="11172737"/>
            <a:chOff x="-856733" y="-2184900"/>
            <a:chExt cx="11910511" cy="8379762"/>
          </a:xfrm>
        </p:grpSpPr>
        <p:sp>
          <p:nvSpPr>
            <p:cNvPr id="1075" name="Google Shape;1075;g30e558a7298_0_2618"/>
            <p:cNvSpPr/>
            <p:nvPr/>
          </p:nvSpPr>
          <p:spPr>
            <a:xfrm rot="-7341459">
              <a:off x="7305126" y="-1367050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30e558a7298_0_2618"/>
            <p:cNvSpPr/>
            <p:nvPr/>
          </p:nvSpPr>
          <p:spPr>
            <a:xfrm flipH="1" rot="-10245665">
              <a:off x="-723336" y="4183034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g30e558a7298_0_2618"/>
          <p:cNvGrpSpPr/>
          <p:nvPr/>
        </p:nvGrpSpPr>
        <p:grpSpPr>
          <a:xfrm>
            <a:off x="350360" y="215921"/>
            <a:ext cx="9911602" cy="6497445"/>
            <a:chOff x="262777" y="161945"/>
            <a:chExt cx="7433887" cy="4873205"/>
          </a:xfrm>
        </p:grpSpPr>
        <p:sp>
          <p:nvSpPr>
            <p:cNvPr id="1078" name="Google Shape;1078;g30e558a7298_0_2618"/>
            <p:cNvSpPr/>
            <p:nvPr/>
          </p:nvSpPr>
          <p:spPr>
            <a:xfrm>
              <a:off x="7369989" y="1619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30e558a7298_0_2618"/>
            <p:cNvSpPr/>
            <p:nvPr/>
          </p:nvSpPr>
          <p:spPr>
            <a:xfrm>
              <a:off x="262777" y="4140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30e558a7298_0_2618"/>
            <p:cNvSpPr/>
            <p:nvPr/>
          </p:nvSpPr>
          <p:spPr>
            <a:xfrm>
              <a:off x="811063" y="4853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g30e558a7298_0_2618"/>
          <p:cNvGrpSpPr/>
          <p:nvPr/>
        </p:nvGrpSpPr>
        <p:grpSpPr>
          <a:xfrm>
            <a:off x="10515169" y="309221"/>
            <a:ext cx="1357427" cy="1615140"/>
            <a:chOff x="7886574" y="231922"/>
            <a:chExt cx="1018096" cy="1211385"/>
          </a:xfrm>
        </p:grpSpPr>
        <p:grpSp>
          <p:nvGrpSpPr>
            <p:cNvPr id="1082" name="Google Shape;1082;g30e558a7298_0_2618"/>
            <p:cNvGrpSpPr/>
            <p:nvPr/>
          </p:nvGrpSpPr>
          <p:grpSpPr>
            <a:xfrm>
              <a:off x="8496964" y="1054809"/>
              <a:ext cx="407706" cy="388498"/>
              <a:chOff x="2884583" y="645291"/>
              <a:chExt cx="285089" cy="271696"/>
            </a:xfrm>
          </p:grpSpPr>
          <p:sp>
            <p:nvSpPr>
              <p:cNvPr id="1083" name="Google Shape;1083;g30e558a7298_0_2618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g30e558a7298_0_2618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g30e558a7298_0_2618"/>
            <p:cNvGrpSpPr/>
            <p:nvPr/>
          </p:nvGrpSpPr>
          <p:grpSpPr>
            <a:xfrm>
              <a:off x="7886574" y="231922"/>
              <a:ext cx="951900" cy="615157"/>
              <a:chOff x="4838012" y="1361547"/>
              <a:chExt cx="951900" cy="615157"/>
            </a:xfrm>
          </p:grpSpPr>
          <p:sp>
            <p:nvSpPr>
              <p:cNvPr id="1086" name="Google Shape;1086;g30e558a7298_0_2618"/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g30e558a7298_0_2618"/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rect b="b" l="l" r="r" t="t"/>
                <a:pathLst>
                  <a:path extrusionOk="0" h="67" w="1089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g30e558a7298_0_2618"/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g30e558a7298_0_2618"/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g30e558a7298_0_2618"/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g30e558a7298_0_2618"/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g30e558a7298_0_2618"/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rect b="b" l="l" r="r" t="t"/>
                <a:pathLst>
                  <a:path extrusionOk="0" h="343" w="342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g30e558a7298_0_2618"/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rect b="b" l="l" r="r" t="t"/>
                <a:pathLst>
                  <a:path extrusionOk="0" h="338" w="342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g30e558a7298_0_2618"/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rect b="b" l="l" r="r" t="t"/>
                <a:pathLst>
                  <a:path extrusionOk="0" h="163" w="171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g30e558a7298_0_2618"/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g30e558a7298_0_2618"/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g30e558a7298_0_2618"/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g30e558a7298_0_2618"/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g30e558a7298_0_2618"/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g30e558a7298_0_2618"/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g30e558a7298_0_2618"/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g30e558a7298_0_2618"/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g30e558a7298_0_2618"/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g30e558a7298_0_2618"/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0e558a7298_0_265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07" name="Google Shape;1107;g30e558a7298_0_2651"/>
          <p:cNvGrpSpPr/>
          <p:nvPr/>
        </p:nvGrpSpPr>
        <p:grpSpPr>
          <a:xfrm>
            <a:off x="-2907107" y="-3135491"/>
            <a:ext cx="16967066" cy="12442397"/>
            <a:chOff x="-2180385" y="-2351677"/>
            <a:chExt cx="12725618" cy="9332031"/>
          </a:xfrm>
        </p:grpSpPr>
        <p:sp>
          <p:nvSpPr>
            <p:cNvPr id="1108" name="Google Shape;1108;g30e558a7298_0_2651"/>
            <p:cNvSpPr/>
            <p:nvPr/>
          </p:nvSpPr>
          <p:spPr>
            <a:xfrm rot="3702647">
              <a:off x="-1898200" y="-1554774"/>
              <a:ext cx="3409976" cy="2678147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g30e558a7298_0_2651"/>
            <p:cNvSpPr/>
            <p:nvPr/>
          </p:nvSpPr>
          <p:spPr>
            <a:xfrm flipH="1" rot="6417430">
              <a:off x="7465596" y="3990147"/>
              <a:ext cx="2966740" cy="2433045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g30e558a7298_0_2651"/>
          <p:cNvGrpSpPr/>
          <p:nvPr/>
        </p:nvGrpSpPr>
        <p:grpSpPr>
          <a:xfrm>
            <a:off x="269329" y="309425"/>
            <a:ext cx="11984914" cy="6377215"/>
            <a:chOff x="202002" y="232075"/>
            <a:chExt cx="8988910" cy="4783030"/>
          </a:xfrm>
        </p:grpSpPr>
        <p:grpSp>
          <p:nvGrpSpPr>
            <p:cNvPr id="1111" name="Google Shape;1111;g30e558a7298_0_2651"/>
            <p:cNvGrpSpPr/>
            <p:nvPr/>
          </p:nvGrpSpPr>
          <p:grpSpPr>
            <a:xfrm flipH="1">
              <a:off x="8602421" y="3830071"/>
              <a:ext cx="588491" cy="951052"/>
              <a:chOff x="1062996" y="1340396"/>
              <a:chExt cx="588491" cy="951052"/>
            </a:xfrm>
          </p:grpSpPr>
          <p:sp>
            <p:nvSpPr>
              <p:cNvPr id="1112" name="Google Shape;1112;g30e558a7298_0_265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g30e558a7298_0_265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g30e558a7298_0_265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g30e558a7298_0_265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g30e558a7298_0_265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g30e558a7298_0_265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g30e558a7298_0_2651"/>
            <p:cNvGrpSpPr/>
            <p:nvPr/>
          </p:nvGrpSpPr>
          <p:grpSpPr>
            <a:xfrm>
              <a:off x="202002" y="232075"/>
              <a:ext cx="8555437" cy="4783030"/>
              <a:chOff x="202002" y="232075"/>
              <a:chExt cx="8555437" cy="4783030"/>
            </a:xfrm>
          </p:grpSpPr>
          <p:sp>
            <p:nvSpPr>
              <p:cNvPr id="1119" name="Google Shape;1119;g30e558a7298_0_2651"/>
              <p:cNvSpPr/>
              <p:nvPr/>
            </p:nvSpPr>
            <p:spPr>
              <a:xfrm>
                <a:off x="8430764" y="395107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g30e558a7298_0_2651"/>
              <p:cNvSpPr/>
              <p:nvPr/>
            </p:nvSpPr>
            <p:spPr>
              <a:xfrm>
                <a:off x="202002" y="805845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g30e558a7298_0_2651"/>
              <p:cNvSpPr/>
              <p:nvPr/>
            </p:nvSpPr>
            <p:spPr>
              <a:xfrm>
                <a:off x="528663" y="232075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2" name="Google Shape;1122;g30e558a7298_0_2651"/>
              <p:cNvGrpSpPr/>
              <p:nvPr/>
            </p:nvGrpSpPr>
            <p:grpSpPr>
              <a:xfrm>
                <a:off x="7775189" y="4529478"/>
                <a:ext cx="751918" cy="485627"/>
                <a:chOff x="2436192" y="2730596"/>
                <a:chExt cx="924300" cy="596960"/>
              </a:xfrm>
            </p:grpSpPr>
            <p:sp>
              <p:nvSpPr>
                <p:cNvPr id="1123" name="Google Shape;1123;g30e558a7298_0_2651"/>
                <p:cNvSpPr/>
                <p:nvPr/>
              </p:nvSpPr>
              <p:spPr>
                <a:xfrm>
                  <a:off x="2436192" y="2786955"/>
                  <a:ext cx="924300" cy="540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g30e558a7298_0_2651"/>
                <p:cNvSpPr/>
                <p:nvPr/>
              </p:nvSpPr>
              <p:spPr>
                <a:xfrm>
                  <a:off x="2436192" y="2730596"/>
                  <a:ext cx="924297" cy="56360"/>
                </a:xfrm>
                <a:custGeom>
                  <a:rect b="b" l="l" r="r" t="t"/>
                  <a:pathLst>
                    <a:path extrusionOk="0" h="153" w="2512">
                      <a:moveTo>
                        <a:pt x="2512" y="73"/>
                      </a:moveTo>
                      <a:cubicBezTo>
                        <a:pt x="2512" y="153"/>
                        <a:pt x="2512" y="153"/>
                        <a:pt x="2512" y="15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33"/>
                        <a:pt x="32" y="0"/>
                        <a:pt x="72" y="0"/>
                      </a:cubicBezTo>
                      <a:cubicBezTo>
                        <a:pt x="2440" y="0"/>
                        <a:pt x="2440" y="0"/>
                        <a:pt x="2440" y="0"/>
                      </a:cubicBezTo>
                      <a:cubicBezTo>
                        <a:pt x="2480" y="0"/>
                        <a:pt x="2512" y="33"/>
                        <a:pt x="2512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g30e558a7298_0_2651"/>
                <p:cNvSpPr/>
                <p:nvPr/>
              </p:nvSpPr>
              <p:spPr>
                <a:xfrm>
                  <a:off x="2461152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g30e558a7298_0_2651"/>
                <p:cNvSpPr/>
                <p:nvPr/>
              </p:nvSpPr>
              <p:spPr>
                <a:xfrm>
                  <a:off x="2500603" y="2745893"/>
                  <a:ext cx="261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g30e558a7298_0_2651"/>
                <p:cNvSpPr/>
                <p:nvPr/>
              </p:nvSpPr>
              <p:spPr>
                <a:xfrm>
                  <a:off x="2540860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g30e558a7298_0_2651"/>
                <p:cNvSpPr/>
                <p:nvPr/>
              </p:nvSpPr>
              <p:spPr>
                <a:xfrm>
                  <a:off x="2481682" y="2858210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g30e558a7298_0_2651"/>
                <p:cNvSpPr/>
                <p:nvPr/>
              </p:nvSpPr>
              <p:spPr>
                <a:xfrm>
                  <a:off x="2481682" y="2943152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g30e558a7298_0_2651"/>
                <p:cNvSpPr/>
                <p:nvPr/>
              </p:nvSpPr>
              <p:spPr>
                <a:xfrm>
                  <a:off x="2481682" y="3028497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g30e558a7298_0_2651"/>
                <p:cNvSpPr/>
                <p:nvPr/>
              </p:nvSpPr>
              <p:spPr>
                <a:xfrm>
                  <a:off x="2481682" y="3113439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g30e558a7298_0_2651"/>
                <p:cNvSpPr/>
                <p:nvPr/>
              </p:nvSpPr>
              <p:spPr>
                <a:xfrm>
                  <a:off x="2481682" y="2898467"/>
                  <a:ext cx="833718" cy="392507"/>
                </a:xfrm>
                <a:custGeom>
                  <a:rect b="b" l="l" r="r" t="t"/>
                  <a:pathLst>
                    <a:path extrusionOk="0" h="1067" w="2266">
                      <a:moveTo>
                        <a:pt x="0" y="232"/>
                      </a:moveTo>
                      <a:cubicBezTo>
                        <a:pt x="137" y="97"/>
                        <a:pt x="137" y="97"/>
                        <a:pt x="137" y="97"/>
                      </a:cubicBezTo>
                      <a:cubicBezTo>
                        <a:pt x="226" y="9"/>
                        <a:pt x="367" y="0"/>
                        <a:pt x="466" y="76"/>
                      </a:cubicBezTo>
                      <a:cubicBezTo>
                        <a:pt x="852" y="371"/>
                        <a:pt x="852" y="371"/>
                        <a:pt x="852" y="371"/>
                      </a:cubicBezTo>
                      <a:cubicBezTo>
                        <a:pt x="949" y="446"/>
                        <a:pt x="1085" y="440"/>
                        <a:pt x="1174" y="357"/>
                      </a:cubicBezTo>
                      <a:cubicBezTo>
                        <a:pt x="1235" y="302"/>
                        <a:pt x="1235" y="302"/>
                        <a:pt x="1235" y="302"/>
                      </a:cubicBezTo>
                      <a:cubicBezTo>
                        <a:pt x="1308" y="235"/>
                        <a:pt x="1413" y="217"/>
                        <a:pt x="1504" y="256"/>
                      </a:cubicBezTo>
                      <a:cubicBezTo>
                        <a:pt x="2266" y="584"/>
                        <a:pt x="2266" y="584"/>
                        <a:pt x="2266" y="584"/>
                      </a:cubicBezTo>
                      <a:cubicBezTo>
                        <a:pt x="2266" y="1067"/>
                        <a:pt x="2266" y="1067"/>
                        <a:pt x="2266" y="1067"/>
                      </a:cubicBezTo>
                      <a:cubicBezTo>
                        <a:pt x="0" y="1067"/>
                        <a:pt x="0" y="1067"/>
                        <a:pt x="0" y="1067"/>
                      </a:cubicBez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g30e558a7298_0_2651"/>
                <p:cNvSpPr/>
                <p:nvPr/>
              </p:nvSpPr>
              <p:spPr>
                <a:xfrm>
                  <a:off x="2481682" y="2914972"/>
                  <a:ext cx="833718" cy="376001"/>
                </a:xfrm>
                <a:custGeom>
                  <a:rect b="b" l="l" r="r" t="t"/>
                  <a:pathLst>
                    <a:path extrusionOk="0" h="1022" w="2266">
                      <a:moveTo>
                        <a:pt x="0" y="1022"/>
                      </a:moveTo>
                      <a:cubicBezTo>
                        <a:pt x="371" y="590"/>
                        <a:pt x="371" y="590"/>
                        <a:pt x="371" y="590"/>
                      </a:cubicBezTo>
                      <a:cubicBezTo>
                        <a:pt x="468" y="477"/>
                        <a:pt x="643" y="473"/>
                        <a:pt x="745" y="582"/>
                      </a:cubicBezTo>
                      <a:cubicBezTo>
                        <a:pt x="840" y="683"/>
                        <a:pt x="998" y="688"/>
                        <a:pt x="1100" y="594"/>
                      </a:cubicBezTo>
                      <a:cubicBezTo>
                        <a:pt x="1634" y="99"/>
                        <a:pt x="1634" y="99"/>
                        <a:pt x="1634" y="99"/>
                      </a:cubicBezTo>
                      <a:cubicBezTo>
                        <a:pt x="1741" y="0"/>
                        <a:pt x="1909" y="12"/>
                        <a:pt x="2001" y="125"/>
                      </a:cubicBezTo>
                      <a:cubicBezTo>
                        <a:pt x="2266" y="453"/>
                        <a:pt x="2266" y="453"/>
                        <a:pt x="2266" y="453"/>
                      </a:cubicBezTo>
                      <a:cubicBezTo>
                        <a:pt x="2266" y="1022"/>
                        <a:pt x="2266" y="1022"/>
                        <a:pt x="2266" y="1022"/>
                      </a:cubicBezTo>
                      <a:lnTo>
                        <a:pt x="0" y="10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0e558a7298_0_2680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36" name="Google Shape;1136;g30e558a7298_0_2680"/>
          <p:cNvGrpSpPr/>
          <p:nvPr/>
        </p:nvGrpSpPr>
        <p:grpSpPr>
          <a:xfrm>
            <a:off x="-3357179" y="-2524693"/>
            <a:ext cx="17204880" cy="11404732"/>
            <a:chOff x="-2517947" y="-1893567"/>
            <a:chExt cx="12903983" cy="8553763"/>
          </a:xfrm>
        </p:grpSpPr>
        <p:sp>
          <p:nvSpPr>
            <p:cNvPr id="1137" name="Google Shape;1137;g30e558a7298_0_2680"/>
            <p:cNvSpPr/>
            <p:nvPr/>
          </p:nvSpPr>
          <p:spPr>
            <a:xfrm rot="-8720805">
              <a:off x="-2100858" y="-1228400"/>
              <a:ext cx="3098928" cy="243384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g30e558a7298_0_2680"/>
            <p:cNvSpPr/>
            <p:nvPr/>
          </p:nvSpPr>
          <p:spPr>
            <a:xfrm flipH="1" rot="6952720">
              <a:off x="7556640" y="3956446"/>
              <a:ext cx="2602540" cy="213436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g30e558a7298_0_2680"/>
          <p:cNvGrpSpPr/>
          <p:nvPr/>
        </p:nvGrpSpPr>
        <p:grpSpPr>
          <a:xfrm>
            <a:off x="158646" y="175755"/>
            <a:ext cx="11869372" cy="5046207"/>
            <a:chOff x="118988" y="131820"/>
            <a:chExt cx="8902251" cy="3784750"/>
          </a:xfrm>
        </p:grpSpPr>
        <p:sp>
          <p:nvSpPr>
            <p:cNvPr id="1140" name="Google Shape;1140;g30e558a7298_0_2680"/>
            <p:cNvSpPr/>
            <p:nvPr/>
          </p:nvSpPr>
          <p:spPr>
            <a:xfrm>
              <a:off x="8694564" y="3594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g30e558a7298_0_2680"/>
            <p:cNvSpPr/>
            <p:nvPr/>
          </p:nvSpPr>
          <p:spPr>
            <a:xfrm>
              <a:off x="549877" y="1318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g30e558a7298_0_2680"/>
            <p:cNvSpPr/>
            <p:nvPr/>
          </p:nvSpPr>
          <p:spPr>
            <a:xfrm>
              <a:off x="118988" y="6668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g30e558a7298_0_2680"/>
          <p:cNvGrpSpPr/>
          <p:nvPr/>
        </p:nvGrpSpPr>
        <p:grpSpPr>
          <a:xfrm>
            <a:off x="10370631" y="5189719"/>
            <a:ext cx="2017676" cy="1898202"/>
            <a:chOff x="7778168" y="3892387"/>
            <a:chExt cx="1513295" cy="1423687"/>
          </a:xfrm>
        </p:grpSpPr>
        <p:sp>
          <p:nvSpPr>
            <p:cNvPr id="1144" name="Google Shape;1144;g30e558a7298_0_2680"/>
            <p:cNvSpPr/>
            <p:nvPr/>
          </p:nvSpPr>
          <p:spPr>
            <a:xfrm>
              <a:off x="7778168" y="4557704"/>
              <a:ext cx="259260" cy="42763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5" name="Google Shape;1145;g30e558a7298_0_2680"/>
            <p:cNvGrpSpPr/>
            <p:nvPr/>
          </p:nvGrpSpPr>
          <p:grpSpPr>
            <a:xfrm rot="-1568729">
              <a:off x="8162195" y="4038923"/>
              <a:ext cx="927622" cy="1130616"/>
              <a:chOff x="3622704" y="2258128"/>
              <a:chExt cx="751947" cy="916497"/>
            </a:xfrm>
          </p:grpSpPr>
          <p:sp>
            <p:nvSpPr>
              <p:cNvPr id="1146" name="Google Shape;1146;g30e558a7298_0_2680"/>
              <p:cNvSpPr/>
              <p:nvPr/>
            </p:nvSpPr>
            <p:spPr>
              <a:xfrm>
                <a:off x="3622704" y="2258128"/>
                <a:ext cx="751947" cy="916497"/>
              </a:xfrm>
              <a:custGeom>
                <a:rect b="b" l="l" r="r" t="t"/>
                <a:pathLst>
                  <a:path extrusionOk="0" h="958" w="786">
                    <a:moveTo>
                      <a:pt x="637" y="958"/>
                    </a:moveTo>
                    <a:lnTo>
                      <a:pt x="0" y="847"/>
                    </a:lnTo>
                    <a:lnTo>
                      <a:pt x="149" y="0"/>
                    </a:lnTo>
                    <a:lnTo>
                      <a:pt x="786" y="112"/>
                    </a:lnTo>
                    <a:lnTo>
                      <a:pt x="637" y="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g30e558a7298_0_2680"/>
              <p:cNvSpPr/>
              <p:nvPr/>
            </p:nvSpPr>
            <p:spPr>
              <a:xfrm>
                <a:off x="3689671" y="2305962"/>
                <a:ext cx="617100" cy="822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g30e558a7298_0_2680"/>
              <p:cNvSpPr/>
              <p:nvPr/>
            </p:nvSpPr>
            <p:spPr>
              <a:xfrm>
                <a:off x="3739418" y="2649409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g30e558a7298_0_2680"/>
              <p:cNvSpPr/>
              <p:nvPr/>
            </p:nvSpPr>
            <p:spPr>
              <a:xfrm>
                <a:off x="3739418" y="2693416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g30e558a7298_0_2680"/>
              <p:cNvSpPr/>
              <p:nvPr/>
            </p:nvSpPr>
            <p:spPr>
              <a:xfrm>
                <a:off x="3739418" y="2736466"/>
                <a:ext cx="5349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g30e558a7298_0_2680"/>
              <p:cNvSpPr/>
              <p:nvPr/>
            </p:nvSpPr>
            <p:spPr>
              <a:xfrm>
                <a:off x="3739418" y="2780473"/>
                <a:ext cx="3090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g30e558a7298_0_2680"/>
              <p:cNvSpPr/>
              <p:nvPr/>
            </p:nvSpPr>
            <p:spPr>
              <a:xfrm>
                <a:off x="3739418" y="2824481"/>
                <a:ext cx="3090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g30e558a7298_0_2680"/>
              <p:cNvSpPr/>
              <p:nvPr/>
            </p:nvSpPr>
            <p:spPr>
              <a:xfrm>
                <a:off x="3737505" y="2387280"/>
                <a:ext cx="204600" cy="20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g30e558a7298_0_2680"/>
              <p:cNvSpPr/>
              <p:nvPr/>
            </p:nvSpPr>
            <p:spPr>
              <a:xfrm>
                <a:off x="3726981" y="2377713"/>
                <a:ext cx="224819" cy="223862"/>
              </a:xfrm>
              <a:custGeom>
                <a:rect b="b" l="l" r="r" t="t"/>
                <a:pathLst>
                  <a:path extrusionOk="0" h="257" w="257">
                    <a:moveTo>
                      <a:pt x="129" y="257"/>
                    </a:moveTo>
                    <a:cubicBezTo>
                      <a:pt x="58" y="257"/>
                      <a:pt x="0" y="199"/>
                      <a:pt x="0" y="128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0" y="0"/>
                      <a:pt x="257" y="58"/>
                      <a:pt x="257" y="128"/>
                    </a:cubicBezTo>
                    <a:cubicBezTo>
                      <a:pt x="257" y="135"/>
                      <a:pt x="252" y="140"/>
                      <a:pt x="246" y="140"/>
                    </a:cubicBezTo>
                    <a:cubicBezTo>
                      <a:pt x="240" y="140"/>
                      <a:pt x="234" y="135"/>
                      <a:pt x="234" y="128"/>
                    </a:cubicBezTo>
                    <a:cubicBezTo>
                      <a:pt x="234" y="70"/>
                      <a:pt x="187" y="23"/>
                      <a:pt x="129" y="23"/>
                    </a:cubicBezTo>
                    <a:cubicBezTo>
                      <a:pt x="71" y="23"/>
                      <a:pt x="23" y="70"/>
                      <a:pt x="23" y="128"/>
                    </a:cubicBezTo>
                    <a:cubicBezTo>
                      <a:pt x="23" y="187"/>
                      <a:pt x="71" y="234"/>
                      <a:pt x="129" y="234"/>
                    </a:cubicBezTo>
                    <a:cubicBezTo>
                      <a:pt x="135" y="234"/>
                      <a:pt x="140" y="239"/>
                      <a:pt x="140" y="245"/>
                    </a:cubicBezTo>
                    <a:cubicBezTo>
                      <a:pt x="140" y="252"/>
                      <a:pt x="135" y="257"/>
                      <a:pt x="129" y="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g30e558a7298_0_2680"/>
              <p:cNvSpPr/>
              <p:nvPr/>
            </p:nvSpPr>
            <p:spPr>
              <a:xfrm>
                <a:off x="3774815" y="2425547"/>
                <a:ext cx="130200" cy="12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g30e558a7298_0_2680"/>
              <p:cNvSpPr/>
              <p:nvPr/>
            </p:nvSpPr>
            <p:spPr>
              <a:xfrm>
                <a:off x="3977630" y="2377713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g30e558a7298_0_2680"/>
              <p:cNvSpPr/>
              <p:nvPr/>
            </p:nvSpPr>
            <p:spPr>
              <a:xfrm>
                <a:off x="3977630" y="2421720"/>
                <a:ext cx="2964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g30e558a7298_0_2680"/>
              <p:cNvSpPr/>
              <p:nvPr/>
            </p:nvSpPr>
            <p:spPr>
              <a:xfrm>
                <a:off x="3977630" y="2465727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g30e558a7298_0_2680"/>
              <p:cNvSpPr/>
              <p:nvPr/>
            </p:nvSpPr>
            <p:spPr>
              <a:xfrm>
                <a:off x="3977630" y="2509734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g30e558a7298_0_2680"/>
              <p:cNvSpPr/>
              <p:nvPr/>
            </p:nvSpPr>
            <p:spPr>
              <a:xfrm>
                <a:off x="3977630" y="2554698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g30e558a7298_0_2680"/>
              <p:cNvSpPr/>
              <p:nvPr/>
            </p:nvSpPr>
            <p:spPr>
              <a:xfrm>
                <a:off x="3850392" y="2884751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30e558a7298_0_2680"/>
              <p:cNvSpPr/>
              <p:nvPr/>
            </p:nvSpPr>
            <p:spPr>
              <a:xfrm>
                <a:off x="3850392" y="2908668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30e558a7298_0_2680"/>
              <p:cNvSpPr/>
              <p:nvPr/>
            </p:nvSpPr>
            <p:spPr>
              <a:xfrm>
                <a:off x="3850392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30e558a7298_0_2680"/>
              <p:cNvSpPr/>
              <p:nvPr/>
            </p:nvSpPr>
            <p:spPr>
              <a:xfrm>
                <a:off x="3739418" y="2884751"/>
                <a:ext cx="79500" cy="7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30e558a7298_0_2680"/>
              <p:cNvSpPr/>
              <p:nvPr/>
            </p:nvSpPr>
            <p:spPr>
              <a:xfrm>
                <a:off x="4159398" y="2884751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30e558a7298_0_2680"/>
              <p:cNvSpPr/>
              <p:nvPr/>
            </p:nvSpPr>
            <p:spPr>
              <a:xfrm>
                <a:off x="4159398" y="2908668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30e558a7298_0_2680"/>
              <p:cNvSpPr/>
              <p:nvPr/>
            </p:nvSpPr>
            <p:spPr>
              <a:xfrm>
                <a:off x="4159398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g30e558a7298_0_2680"/>
              <p:cNvSpPr/>
              <p:nvPr/>
            </p:nvSpPr>
            <p:spPr>
              <a:xfrm>
                <a:off x="4048424" y="2884751"/>
                <a:ext cx="79500" cy="7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30e558a7298_0_2680"/>
              <p:cNvSpPr/>
              <p:nvPr/>
            </p:nvSpPr>
            <p:spPr>
              <a:xfrm>
                <a:off x="3850392" y="2996682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30e558a7298_0_2680"/>
              <p:cNvSpPr/>
              <p:nvPr/>
            </p:nvSpPr>
            <p:spPr>
              <a:xfrm>
                <a:off x="3850392" y="3020599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g30e558a7298_0_2680"/>
              <p:cNvSpPr/>
              <p:nvPr/>
            </p:nvSpPr>
            <p:spPr>
              <a:xfrm>
                <a:off x="3850392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g30e558a7298_0_2680"/>
              <p:cNvSpPr/>
              <p:nvPr/>
            </p:nvSpPr>
            <p:spPr>
              <a:xfrm>
                <a:off x="3739418" y="2996682"/>
                <a:ext cx="79500" cy="7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g30e558a7298_0_2680"/>
              <p:cNvSpPr/>
              <p:nvPr/>
            </p:nvSpPr>
            <p:spPr>
              <a:xfrm>
                <a:off x="4159398" y="2996682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g30e558a7298_0_2680"/>
              <p:cNvSpPr/>
              <p:nvPr/>
            </p:nvSpPr>
            <p:spPr>
              <a:xfrm>
                <a:off x="4159398" y="3020599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g30e558a7298_0_2680"/>
              <p:cNvSpPr/>
              <p:nvPr/>
            </p:nvSpPr>
            <p:spPr>
              <a:xfrm>
                <a:off x="4159398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g30e558a7298_0_2680"/>
              <p:cNvSpPr/>
              <p:nvPr/>
            </p:nvSpPr>
            <p:spPr>
              <a:xfrm>
                <a:off x="4048424" y="2996682"/>
                <a:ext cx="79500" cy="7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g30e558a7298_0_2723"/>
          <p:cNvGrpSpPr/>
          <p:nvPr/>
        </p:nvGrpSpPr>
        <p:grpSpPr>
          <a:xfrm>
            <a:off x="-2440167" y="-4034703"/>
            <a:ext cx="16737625" cy="14403144"/>
            <a:chOff x="-1830171" y="-3026103"/>
            <a:chExt cx="12553533" cy="10802628"/>
          </a:xfrm>
        </p:grpSpPr>
        <p:sp>
          <p:nvSpPr>
            <p:cNvPr id="1179" name="Google Shape;1179;g30e558a7298_0_2723"/>
            <p:cNvSpPr/>
            <p:nvPr/>
          </p:nvSpPr>
          <p:spPr>
            <a:xfrm rot="-8306489">
              <a:off x="-1335943" y="4230903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g30e558a7298_0_2723"/>
            <p:cNvSpPr/>
            <p:nvPr/>
          </p:nvSpPr>
          <p:spPr>
            <a:xfrm rot="-2526298">
              <a:off x="3261380" y="-23026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g30e558a7298_0_2723"/>
            <p:cNvSpPr/>
            <p:nvPr/>
          </p:nvSpPr>
          <p:spPr>
            <a:xfrm rot="7128936">
              <a:off x="4743736" y="-769468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2" name="Google Shape;1182;g30e558a7298_0_2723"/>
          <p:cNvSpPr txBox="1"/>
          <p:nvPr>
            <p:ph type="title"/>
          </p:nvPr>
        </p:nvSpPr>
        <p:spPr>
          <a:xfrm>
            <a:off x="951017" y="903367"/>
            <a:ext cx="59307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83" name="Google Shape;1183;g30e558a7298_0_2723"/>
          <p:cNvSpPr txBox="1"/>
          <p:nvPr>
            <p:ph idx="1" type="subTitle"/>
          </p:nvPr>
        </p:nvSpPr>
        <p:spPr>
          <a:xfrm>
            <a:off x="950967" y="2455266"/>
            <a:ext cx="5930700" cy="141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84" name="Google Shape;1184;g30e558a7298_0_2723"/>
          <p:cNvSpPr txBox="1"/>
          <p:nvPr/>
        </p:nvSpPr>
        <p:spPr>
          <a:xfrm>
            <a:off x="950967" y="4815933"/>
            <a:ext cx="6594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6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g30e558a7298_0_2731"/>
          <p:cNvGrpSpPr/>
          <p:nvPr/>
        </p:nvGrpSpPr>
        <p:grpSpPr>
          <a:xfrm>
            <a:off x="-2808241" y="-1270328"/>
            <a:ext cx="16726896" cy="11346309"/>
            <a:chOff x="-2106233" y="-952769"/>
            <a:chExt cx="12545486" cy="8509944"/>
          </a:xfrm>
        </p:grpSpPr>
        <p:sp>
          <p:nvSpPr>
            <p:cNvPr id="1187" name="Google Shape;1187;g30e558a7298_0_2731"/>
            <p:cNvSpPr/>
            <p:nvPr/>
          </p:nvSpPr>
          <p:spPr>
            <a:xfrm flipH="1" rot="7341459">
              <a:off x="-1767562" y="4061175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30e558a7298_0_2731"/>
            <p:cNvSpPr/>
            <p:nvPr/>
          </p:nvSpPr>
          <p:spPr>
            <a:xfrm rot="10245665">
              <a:off x="8058163" y="-784291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g30e558a7298_0_2731"/>
          <p:cNvGrpSpPr/>
          <p:nvPr/>
        </p:nvGrpSpPr>
        <p:grpSpPr>
          <a:xfrm>
            <a:off x="1449304" y="229927"/>
            <a:ext cx="10539753" cy="6338435"/>
            <a:chOff x="1087005" y="172450"/>
            <a:chExt cx="7905012" cy="4753945"/>
          </a:xfrm>
        </p:grpSpPr>
        <p:sp>
          <p:nvSpPr>
            <p:cNvPr id="1190" name="Google Shape;1190;g30e558a7298_0_2731"/>
            <p:cNvSpPr/>
            <p:nvPr/>
          </p:nvSpPr>
          <p:spPr>
            <a:xfrm flipH="1">
              <a:off x="1087005" y="46039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30e558a7298_0_2731"/>
            <p:cNvSpPr/>
            <p:nvPr/>
          </p:nvSpPr>
          <p:spPr>
            <a:xfrm flipH="1">
              <a:off x="8665343" y="770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30e558a7298_0_2731"/>
            <p:cNvSpPr/>
            <p:nvPr/>
          </p:nvSpPr>
          <p:spPr>
            <a:xfrm flipH="1">
              <a:off x="8430782" y="1724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g30e558a7298_0_2731"/>
          <p:cNvGrpSpPr/>
          <p:nvPr/>
        </p:nvGrpSpPr>
        <p:grpSpPr>
          <a:xfrm>
            <a:off x="-446875" y="5013023"/>
            <a:ext cx="1670785" cy="1522991"/>
            <a:chOff x="-335165" y="3759862"/>
            <a:chExt cx="1253120" cy="1142272"/>
          </a:xfrm>
        </p:grpSpPr>
        <p:grpSp>
          <p:nvGrpSpPr>
            <p:cNvPr id="1194" name="Google Shape;1194;g30e558a7298_0_2731"/>
            <p:cNvGrpSpPr/>
            <p:nvPr/>
          </p:nvGrpSpPr>
          <p:grpSpPr>
            <a:xfrm flipH="1">
              <a:off x="510249" y="4497559"/>
              <a:ext cx="407706" cy="388498"/>
              <a:chOff x="2884583" y="645291"/>
              <a:chExt cx="285089" cy="271696"/>
            </a:xfrm>
          </p:grpSpPr>
          <p:sp>
            <p:nvSpPr>
              <p:cNvPr id="1195" name="Google Shape;1195;g30e558a7298_0_2731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g30e558a7298_0_2731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7" name="Google Shape;1197;g30e558a7298_0_2731"/>
            <p:cNvGrpSpPr/>
            <p:nvPr/>
          </p:nvGrpSpPr>
          <p:grpSpPr>
            <a:xfrm>
              <a:off x="-335165" y="3759862"/>
              <a:ext cx="676370" cy="1142272"/>
              <a:chOff x="2757910" y="1240337"/>
              <a:chExt cx="676370" cy="1142272"/>
            </a:xfrm>
          </p:grpSpPr>
          <p:sp>
            <p:nvSpPr>
              <p:cNvPr id="1198" name="Google Shape;1198;g30e558a7298_0_2731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g30e558a7298_0_2731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g30e558a7298_0_2731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g30e558a7298_0_2731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g30e558a7298_0_2731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g30e558a7298_0_2731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g30e558a7298_0_2731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g30e558a7298_0_2731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g30e558a7298_0_2752"/>
          <p:cNvGrpSpPr/>
          <p:nvPr/>
        </p:nvGrpSpPr>
        <p:grpSpPr>
          <a:xfrm>
            <a:off x="-2666694" y="-4064469"/>
            <a:ext cx="17297944" cy="14819796"/>
            <a:chOff x="-2000071" y="-3048428"/>
            <a:chExt cx="12973783" cy="11115125"/>
          </a:xfrm>
        </p:grpSpPr>
        <p:sp>
          <p:nvSpPr>
            <p:cNvPr id="1208" name="Google Shape;1208;g30e558a7298_0_2752"/>
            <p:cNvSpPr/>
            <p:nvPr/>
          </p:nvSpPr>
          <p:spPr>
            <a:xfrm rot="-8306489">
              <a:off x="-1505843" y="3814578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g30e558a7298_0_2752"/>
            <p:cNvSpPr/>
            <p:nvPr/>
          </p:nvSpPr>
          <p:spPr>
            <a:xfrm rot="-2526298">
              <a:off x="3963480" y="-23249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g30e558a7298_0_2752"/>
            <p:cNvSpPr/>
            <p:nvPr/>
          </p:nvSpPr>
          <p:spPr>
            <a:xfrm rot="7128936">
              <a:off x="4994086" y="25410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g30e558a7298_0_2752"/>
          <p:cNvGrpSpPr/>
          <p:nvPr/>
        </p:nvGrpSpPr>
        <p:grpSpPr>
          <a:xfrm>
            <a:off x="5385373" y="1083288"/>
            <a:ext cx="5548324" cy="4874014"/>
            <a:chOff x="3840701" y="713259"/>
            <a:chExt cx="4161347" cy="3655602"/>
          </a:xfrm>
        </p:grpSpPr>
        <p:grpSp>
          <p:nvGrpSpPr>
            <p:cNvPr id="1212" name="Google Shape;1212;g30e558a7298_0_2752"/>
            <p:cNvGrpSpPr/>
            <p:nvPr/>
          </p:nvGrpSpPr>
          <p:grpSpPr>
            <a:xfrm>
              <a:off x="4501506" y="1401751"/>
              <a:ext cx="2461134" cy="1589525"/>
              <a:chOff x="2436192" y="2730596"/>
              <a:chExt cx="924300" cy="596960"/>
            </a:xfrm>
          </p:grpSpPr>
          <p:sp>
            <p:nvSpPr>
              <p:cNvPr id="1213" name="Google Shape;1213;g30e558a7298_0_2752"/>
              <p:cNvSpPr/>
              <p:nvPr/>
            </p:nvSpPr>
            <p:spPr>
              <a:xfrm>
                <a:off x="2436192" y="2786955"/>
                <a:ext cx="924300" cy="54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g30e558a7298_0_2752"/>
              <p:cNvSpPr/>
              <p:nvPr/>
            </p:nvSpPr>
            <p:spPr>
              <a:xfrm>
                <a:off x="2436192" y="2730596"/>
                <a:ext cx="924297" cy="56360"/>
              </a:xfrm>
              <a:custGeom>
                <a:rect b="b" l="l" r="r" t="t"/>
                <a:pathLst>
                  <a:path extrusionOk="0" h="153" w="2512">
                    <a:moveTo>
                      <a:pt x="2512" y="73"/>
                    </a:moveTo>
                    <a:cubicBezTo>
                      <a:pt x="2512" y="153"/>
                      <a:pt x="2512" y="153"/>
                      <a:pt x="2512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2440" y="0"/>
                      <a:pt x="2440" y="0"/>
                      <a:pt x="2440" y="0"/>
                    </a:cubicBezTo>
                    <a:cubicBezTo>
                      <a:pt x="2480" y="0"/>
                      <a:pt x="2512" y="33"/>
                      <a:pt x="2512" y="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g30e558a7298_0_2752"/>
              <p:cNvSpPr/>
              <p:nvPr/>
            </p:nvSpPr>
            <p:spPr>
              <a:xfrm>
                <a:off x="2461152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g30e558a7298_0_2752"/>
              <p:cNvSpPr/>
              <p:nvPr/>
            </p:nvSpPr>
            <p:spPr>
              <a:xfrm>
                <a:off x="2500603" y="2745893"/>
                <a:ext cx="261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g30e558a7298_0_2752"/>
              <p:cNvSpPr/>
              <p:nvPr/>
            </p:nvSpPr>
            <p:spPr>
              <a:xfrm>
                <a:off x="2540860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g30e558a7298_0_2752"/>
              <p:cNvSpPr/>
              <p:nvPr/>
            </p:nvSpPr>
            <p:spPr>
              <a:xfrm>
                <a:off x="2481682" y="2858210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g30e558a7298_0_2752"/>
              <p:cNvSpPr/>
              <p:nvPr/>
            </p:nvSpPr>
            <p:spPr>
              <a:xfrm>
                <a:off x="2481682" y="2943152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g30e558a7298_0_2752"/>
              <p:cNvSpPr/>
              <p:nvPr/>
            </p:nvSpPr>
            <p:spPr>
              <a:xfrm>
                <a:off x="2481682" y="3028497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g30e558a7298_0_2752"/>
              <p:cNvSpPr/>
              <p:nvPr/>
            </p:nvSpPr>
            <p:spPr>
              <a:xfrm>
                <a:off x="2481682" y="3113439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g30e558a7298_0_2752"/>
              <p:cNvSpPr/>
              <p:nvPr/>
            </p:nvSpPr>
            <p:spPr>
              <a:xfrm>
                <a:off x="2481682" y="2898467"/>
                <a:ext cx="833718" cy="392507"/>
              </a:xfrm>
              <a:custGeom>
                <a:rect b="b" l="l" r="r" t="t"/>
                <a:pathLst>
                  <a:path extrusionOk="0" h="1067" w="2266">
                    <a:moveTo>
                      <a:pt x="0" y="232"/>
                    </a:moveTo>
                    <a:cubicBezTo>
                      <a:pt x="137" y="97"/>
                      <a:pt x="137" y="97"/>
                      <a:pt x="137" y="97"/>
                    </a:cubicBezTo>
                    <a:cubicBezTo>
                      <a:pt x="226" y="9"/>
                      <a:pt x="367" y="0"/>
                      <a:pt x="466" y="76"/>
                    </a:cubicBezTo>
                    <a:cubicBezTo>
                      <a:pt x="852" y="371"/>
                      <a:pt x="852" y="371"/>
                      <a:pt x="852" y="371"/>
                    </a:cubicBezTo>
                    <a:cubicBezTo>
                      <a:pt x="949" y="446"/>
                      <a:pt x="1085" y="440"/>
                      <a:pt x="1174" y="357"/>
                    </a:cubicBezTo>
                    <a:cubicBezTo>
                      <a:pt x="1235" y="302"/>
                      <a:pt x="1235" y="302"/>
                      <a:pt x="1235" y="302"/>
                    </a:cubicBezTo>
                    <a:cubicBezTo>
                      <a:pt x="1308" y="235"/>
                      <a:pt x="1413" y="217"/>
                      <a:pt x="1504" y="256"/>
                    </a:cubicBezTo>
                    <a:cubicBezTo>
                      <a:pt x="2266" y="584"/>
                      <a:pt x="2266" y="584"/>
                      <a:pt x="2266" y="584"/>
                    </a:cubicBezTo>
                    <a:cubicBezTo>
                      <a:pt x="2266" y="1067"/>
                      <a:pt x="2266" y="1067"/>
                      <a:pt x="2266" y="1067"/>
                    </a:cubicBezTo>
                    <a:cubicBezTo>
                      <a:pt x="0" y="1067"/>
                      <a:pt x="0" y="1067"/>
                      <a:pt x="0" y="1067"/>
                    </a:cubicBez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g30e558a7298_0_2752"/>
              <p:cNvSpPr/>
              <p:nvPr/>
            </p:nvSpPr>
            <p:spPr>
              <a:xfrm>
                <a:off x="2481682" y="2914972"/>
                <a:ext cx="833718" cy="376001"/>
              </a:xfrm>
              <a:custGeom>
                <a:rect b="b" l="l" r="r" t="t"/>
                <a:pathLst>
                  <a:path extrusionOk="0" h="1022" w="2266">
                    <a:moveTo>
                      <a:pt x="0" y="1022"/>
                    </a:moveTo>
                    <a:cubicBezTo>
                      <a:pt x="371" y="590"/>
                      <a:pt x="371" y="590"/>
                      <a:pt x="371" y="590"/>
                    </a:cubicBezTo>
                    <a:cubicBezTo>
                      <a:pt x="468" y="477"/>
                      <a:pt x="643" y="473"/>
                      <a:pt x="745" y="582"/>
                    </a:cubicBezTo>
                    <a:cubicBezTo>
                      <a:pt x="840" y="683"/>
                      <a:pt x="998" y="688"/>
                      <a:pt x="1100" y="594"/>
                    </a:cubicBezTo>
                    <a:cubicBezTo>
                      <a:pt x="1634" y="99"/>
                      <a:pt x="1634" y="99"/>
                      <a:pt x="1634" y="99"/>
                    </a:cubicBezTo>
                    <a:cubicBezTo>
                      <a:pt x="1741" y="0"/>
                      <a:pt x="1909" y="12"/>
                      <a:pt x="2001" y="125"/>
                    </a:cubicBezTo>
                    <a:cubicBezTo>
                      <a:pt x="2266" y="453"/>
                      <a:pt x="2266" y="453"/>
                      <a:pt x="2266" y="453"/>
                    </a:cubicBezTo>
                    <a:cubicBezTo>
                      <a:pt x="2266" y="1022"/>
                      <a:pt x="2266" y="1022"/>
                      <a:pt x="2266" y="1022"/>
                    </a:cubicBezTo>
                    <a:lnTo>
                      <a:pt x="0" y="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g30e558a7298_0_2752"/>
            <p:cNvGrpSpPr/>
            <p:nvPr/>
          </p:nvGrpSpPr>
          <p:grpSpPr>
            <a:xfrm>
              <a:off x="6621346" y="1957399"/>
              <a:ext cx="1380702" cy="2411461"/>
              <a:chOff x="6502296" y="1615124"/>
              <a:chExt cx="1380702" cy="2411461"/>
            </a:xfrm>
          </p:grpSpPr>
          <p:sp>
            <p:nvSpPr>
              <p:cNvPr id="1225" name="Google Shape;1225;g30e558a7298_0_2752"/>
              <p:cNvSpPr/>
              <p:nvPr/>
            </p:nvSpPr>
            <p:spPr>
              <a:xfrm>
                <a:off x="6990675" y="1711100"/>
                <a:ext cx="396300" cy="486450"/>
              </a:xfrm>
              <a:custGeom>
                <a:rect b="b" l="l" r="r" t="t"/>
                <a:pathLst>
                  <a:path extrusionOk="0" h="19458" w="15852">
                    <a:moveTo>
                      <a:pt x="0" y="5579"/>
                    </a:moveTo>
                    <a:lnTo>
                      <a:pt x="1701" y="19458"/>
                    </a:lnTo>
                    <a:lnTo>
                      <a:pt x="15852" y="16941"/>
                    </a:lnTo>
                    <a:lnTo>
                      <a:pt x="12314" y="2177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226" name="Google Shape;1226;g30e558a7298_0_2752"/>
              <p:cNvSpPr/>
              <p:nvPr/>
            </p:nvSpPr>
            <p:spPr>
              <a:xfrm>
                <a:off x="6934616" y="1685929"/>
                <a:ext cx="451384" cy="297518"/>
              </a:xfrm>
              <a:custGeom>
                <a:rect b="b" l="l" r="r" t="t"/>
                <a:pathLst>
                  <a:path extrusionOk="0" h="334" w="506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g30e558a7298_0_2752"/>
              <p:cNvSpPr/>
              <p:nvPr/>
            </p:nvSpPr>
            <p:spPr>
              <a:xfrm>
                <a:off x="6888321" y="2511763"/>
                <a:ext cx="815622" cy="1284027"/>
              </a:xfrm>
              <a:custGeom>
                <a:rect b="b" l="l" r="r" t="t"/>
                <a:pathLst>
                  <a:path extrusionOk="0" h="1439" w="914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g30e558a7298_0_2752"/>
              <p:cNvSpPr/>
              <p:nvPr/>
            </p:nvSpPr>
            <p:spPr>
              <a:xfrm>
                <a:off x="6942105" y="1981405"/>
                <a:ext cx="425511" cy="571206"/>
              </a:xfrm>
              <a:custGeom>
                <a:rect b="b" l="l" r="r" t="t"/>
                <a:pathLst>
                  <a:path extrusionOk="0" h="641" w="477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g30e558a7298_0_2752"/>
              <p:cNvSpPr/>
              <p:nvPr/>
            </p:nvSpPr>
            <p:spPr>
              <a:xfrm>
                <a:off x="7548715" y="3707962"/>
                <a:ext cx="309092" cy="272328"/>
              </a:xfrm>
              <a:custGeom>
                <a:rect b="b" l="l" r="r" t="t"/>
                <a:pathLst>
                  <a:path extrusionOk="0" h="305" w="347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g30e558a7298_0_2752"/>
              <p:cNvSpPr/>
              <p:nvPr/>
            </p:nvSpPr>
            <p:spPr>
              <a:xfrm>
                <a:off x="7550077" y="3796469"/>
                <a:ext cx="332921" cy="230117"/>
              </a:xfrm>
              <a:custGeom>
                <a:rect b="b" l="l" r="r" t="t"/>
                <a:pathLst>
                  <a:path extrusionOk="0" h="258" w="373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g30e558a7298_0_2752"/>
              <p:cNvSpPr/>
              <p:nvPr/>
            </p:nvSpPr>
            <p:spPr>
              <a:xfrm>
                <a:off x="6908745" y="3707962"/>
                <a:ext cx="312496" cy="272328"/>
              </a:xfrm>
              <a:custGeom>
                <a:rect b="b" l="l" r="r" t="t"/>
                <a:pathLst>
                  <a:path extrusionOk="0" h="305" w="35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g30e558a7298_0_2752"/>
              <p:cNvSpPr/>
              <p:nvPr/>
            </p:nvSpPr>
            <p:spPr>
              <a:xfrm>
                <a:off x="6886959" y="3796469"/>
                <a:ext cx="332239" cy="230117"/>
              </a:xfrm>
              <a:custGeom>
                <a:rect b="b" l="l" r="r" t="t"/>
                <a:pathLst>
                  <a:path extrusionOk="0" h="258" w="373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g30e558a7298_0_2752"/>
              <p:cNvSpPr/>
              <p:nvPr/>
            </p:nvSpPr>
            <p:spPr>
              <a:xfrm>
                <a:off x="7212391" y="2059699"/>
                <a:ext cx="548060" cy="518785"/>
              </a:xfrm>
              <a:custGeom>
                <a:rect b="b" l="l" r="r" t="t"/>
                <a:pathLst>
                  <a:path extrusionOk="0" h="582" w="615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g30e558a7298_0_2752"/>
              <p:cNvSpPr/>
              <p:nvPr/>
            </p:nvSpPr>
            <p:spPr>
              <a:xfrm>
                <a:off x="7370341" y="2319091"/>
                <a:ext cx="184502" cy="54466"/>
              </a:xfrm>
              <a:custGeom>
                <a:rect b="b" l="l" r="r" t="t"/>
                <a:pathLst>
                  <a:path extrusionOk="0" h="80" w="271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g30e558a7298_0_2752"/>
              <p:cNvSpPr/>
              <p:nvPr/>
            </p:nvSpPr>
            <p:spPr>
              <a:xfrm>
                <a:off x="6615312" y="2037232"/>
                <a:ext cx="395556" cy="444575"/>
              </a:xfrm>
              <a:custGeom>
                <a:rect b="b" l="l" r="r" t="t"/>
                <a:pathLst>
                  <a:path extrusionOk="0" h="498" w="443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g30e558a7298_0_2752"/>
              <p:cNvSpPr/>
              <p:nvPr/>
            </p:nvSpPr>
            <p:spPr>
              <a:xfrm>
                <a:off x="6534295" y="2008637"/>
                <a:ext cx="111654" cy="141611"/>
              </a:xfrm>
              <a:custGeom>
                <a:rect b="b" l="l" r="r" t="t"/>
                <a:pathLst>
                  <a:path extrusionOk="0" h="159" w="125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g30e558a7298_0_2752"/>
              <p:cNvSpPr/>
              <p:nvPr/>
            </p:nvSpPr>
            <p:spPr>
              <a:xfrm>
                <a:off x="6565612" y="2143440"/>
                <a:ext cx="33360" cy="2723"/>
              </a:xfrm>
              <a:custGeom>
                <a:rect b="b" l="l" r="r" t="t"/>
                <a:pathLst>
                  <a:path extrusionOk="0" h="3" w="37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g30e558a7298_0_2752"/>
              <p:cNvSpPr/>
              <p:nvPr/>
            </p:nvSpPr>
            <p:spPr>
              <a:xfrm>
                <a:off x="6539060" y="2073996"/>
                <a:ext cx="99400" cy="72167"/>
              </a:xfrm>
              <a:custGeom>
                <a:rect b="b" l="l" r="r" t="t"/>
                <a:pathLst>
                  <a:path extrusionOk="0" h="81" w="112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g30e558a7298_0_2752"/>
              <p:cNvSpPr/>
              <p:nvPr/>
            </p:nvSpPr>
            <p:spPr>
              <a:xfrm>
                <a:off x="6586037" y="1939875"/>
                <a:ext cx="5447" cy="49019"/>
              </a:xfrm>
              <a:custGeom>
                <a:rect b="b" l="l" r="r" t="t"/>
                <a:pathLst>
                  <a:path extrusionOk="0" h="72" w="8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40" name="Google Shape;1240;g30e558a7298_0_2752"/>
              <p:cNvCxnSpPr/>
              <p:nvPr/>
            </p:nvCxnSpPr>
            <p:spPr>
              <a:xfrm flipH="1">
                <a:off x="6586084" y="1939875"/>
                <a:ext cx="5400" cy="489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1241" name="Google Shape;1241;g30e558a7298_0_2752"/>
              <p:cNvSpPr/>
              <p:nvPr/>
            </p:nvSpPr>
            <p:spPr>
              <a:xfrm>
                <a:off x="6576506" y="1939194"/>
                <a:ext cx="24510" cy="51742"/>
              </a:xfrm>
              <a:custGeom>
                <a:rect b="b" l="l" r="r" t="t"/>
                <a:pathLst>
                  <a:path extrusionOk="0" h="76" w="36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g30e558a7298_0_2752"/>
              <p:cNvSpPr/>
              <p:nvPr/>
            </p:nvSpPr>
            <p:spPr>
              <a:xfrm>
                <a:off x="6547911" y="1973235"/>
                <a:ext cx="61274" cy="160673"/>
              </a:xfrm>
              <a:custGeom>
                <a:rect b="b" l="l" r="r" t="t"/>
                <a:pathLst>
                  <a:path extrusionOk="0" h="180" w="69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g30e558a7298_0_2752"/>
              <p:cNvSpPr/>
              <p:nvPr/>
            </p:nvSpPr>
            <p:spPr>
              <a:xfrm>
                <a:off x="6521359" y="1732225"/>
                <a:ext cx="161354" cy="202203"/>
              </a:xfrm>
              <a:custGeom>
                <a:rect b="b" l="l" r="r" t="t"/>
                <a:pathLst>
                  <a:path extrusionOk="0" h="227" w="181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g30e558a7298_0_2752"/>
              <p:cNvSpPr/>
              <p:nvPr/>
            </p:nvSpPr>
            <p:spPr>
              <a:xfrm>
                <a:off x="6502296" y="1708396"/>
                <a:ext cx="197438" cy="255987"/>
              </a:xfrm>
              <a:custGeom>
                <a:rect b="b" l="l" r="r" t="t"/>
                <a:pathLst>
                  <a:path extrusionOk="0" h="287" w="221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g30e558a7298_0_2752"/>
              <p:cNvSpPr/>
              <p:nvPr/>
            </p:nvSpPr>
            <p:spPr>
              <a:xfrm>
                <a:off x="6505019" y="2005233"/>
                <a:ext cx="101442" cy="123228"/>
              </a:xfrm>
              <a:custGeom>
                <a:rect b="b" l="l" r="r" t="t"/>
                <a:pathLst>
                  <a:path extrusionOk="0" h="138" w="114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g30e558a7298_0_2752"/>
              <p:cNvSpPr/>
              <p:nvPr/>
            </p:nvSpPr>
            <p:spPr>
              <a:xfrm>
                <a:off x="6539741" y="1976639"/>
                <a:ext cx="118462" cy="117101"/>
              </a:xfrm>
              <a:custGeom>
                <a:rect b="b" l="l" r="r" t="t"/>
                <a:pathLst>
                  <a:path extrusionOk="0" h="131" w="133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g30e558a7298_0_2752"/>
              <p:cNvSpPr/>
              <p:nvPr/>
            </p:nvSpPr>
            <p:spPr>
              <a:xfrm>
                <a:off x="6539741" y="2022935"/>
                <a:ext cx="60593" cy="51061"/>
              </a:xfrm>
              <a:custGeom>
                <a:rect b="b" l="l" r="r" t="t"/>
                <a:pathLst>
                  <a:path extrusionOk="0" h="57" w="68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g30e558a7298_0_2752"/>
              <p:cNvSpPr/>
              <p:nvPr/>
            </p:nvSpPr>
            <p:spPr>
              <a:xfrm>
                <a:off x="6533614" y="2097825"/>
                <a:ext cx="53785" cy="10893"/>
              </a:xfrm>
              <a:custGeom>
                <a:rect b="b" l="l" r="r" t="t"/>
                <a:pathLst>
                  <a:path extrusionOk="0" h="12" w="6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g30e558a7298_0_2752"/>
              <p:cNvSpPr/>
              <p:nvPr/>
            </p:nvSpPr>
            <p:spPr>
              <a:xfrm>
                <a:off x="6534295" y="2068549"/>
                <a:ext cx="63316" cy="10893"/>
              </a:xfrm>
              <a:custGeom>
                <a:rect b="b" l="l" r="r" t="t"/>
                <a:pathLst>
                  <a:path extrusionOk="0" h="12" w="71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g30e558a7298_0_2752"/>
              <p:cNvSpPr/>
              <p:nvPr/>
            </p:nvSpPr>
            <p:spPr>
              <a:xfrm>
                <a:off x="6539741" y="2042678"/>
                <a:ext cx="51742" cy="14297"/>
              </a:xfrm>
              <a:custGeom>
                <a:rect b="b" l="l" r="r" t="t"/>
                <a:pathLst>
                  <a:path extrusionOk="0" h="16" w="58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g30e558a7298_0_2752"/>
              <p:cNvSpPr/>
              <p:nvPr/>
            </p:nvSpPr>
            <p:spPr>
              <a:xfrm>
                <a:off x="6590803" y="2051529"/>
                <a:ext cx="681" cy="5447"/>
              </a:xfrm>
              <a:custGeom>
                <a:rect b="b" l="l" r="r" t="t"/>
                <a:pathLst>
                  <a:path extrusionOk="0" h="6" w="1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30e558a7298_0_2752"/>
              <p:cNvSpPr/>
              <p:nvPr/>
            </p:nvSpPr>
            <p:spPr>
              <a:xfrm>
                <a:off x="6601015" y="2027700"/>
                <a:ext cx="411214" cy="510615"/>
              </a:xfrm>
              <a:custGeom>
                <a:rect b="b" l="l" r="r" t="t"/>
                <a:pathLst>
                  <a:path extrusionOk="0" h="573" w="461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g30e558a7298_0_2752"/>
              <p:cNvSpPr/>
              <p:nvPr/>
            </p:nvSpPr>
            <p:spPr>
              <a:xfrm>
                <a:off x="6904660" y="2201309"/>
                <a:ext cx="66040" cy="290029"/>
              </a:xfrm>
              <a:custGeom>
                <a:rect b="b" l="l" r="r" t="t"/>
                <a:pathLst>
                  <a:path extrusionOk="0" h="325" w="74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g30e558a7298_0_2752"/>
              <p:cNvSpPr/>
              <p:nvPr/>
            </p:nvSpPr>
            <p:spPr>
              <a:xfrm>
                <a:off x="6925085" y="1981405"/>
                <a:ext cx="442532" cy="590271"/>
              </a:xfrm>
              <a:custGeom>
                <a:rect b="b" l="l" r="r" t="t"/>
                <a:pathLst>
                  <a:path extrusionOk="0" h="662" w="496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g30e558a7298_0_2752"/>
              <p:cNvSpPr/>
              <p:nvPr/>
            </p:nvSpPr>
            <p:spPr>
              <a:xfrm>
                <a:off x="6888321" y="2511763"/>
                <a:ext cx="822429" cy="1230922"/>
              </a:xfrm>
              <a:custGeom>
                <a:rect b="b" l="l" r="r" t="t"/>
                <a:pathLst>
                  <a:path extrusionOk="0" h="1380" w="922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g30e558a7298_0_2752"/>
              <p:cNvSpPr/>
              <p:nvPr/>
            </p:nvSpPr>
            <p:spPr>
              <a:xfrm>
                <a:off x="7078269" y="1878601"/>
                <a:ext cx="125271" cy="239648"/>
              </a:xfrm>
              <a:custGeom>
                <a:rect b="b" l="l" r="r" t="t"/>
                <a:pathLst>
                  <a:path extrusionOk="0" h="269" w="14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g30e558a7298_0_2752"/>
              <p:cNvSpPr/>
              <p:nvPr/>
            </p:nvSpPr>
            <p:spPr>
              <a:xfrm>
                <a:off x="7203540" y="1907876"/>
                <a:ext cx="0" cy="22467"/>
              </a:xfrm>
              <a:custGeom>
                <a:rect b="b" l="l" r="r" t="t"/>
                <a:pathLst>
                  <a:path extrusionOk="0" h="25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g30e558a7298_0_2752"/>
              <p:cNvSpPr/>
              <p:nvPr/>
            </p:nvSpPr>
            <p:spPr>
              <a:xfrm>
                <a:off x="7086439" y="1907876"/>
                <a:ext cx="117101" cy="61274"/>
              </a:xfrm>
              <a:custGeom>
                <a:rect b="b" l="l" r="r" t="t"/>
                <a:pathLst>
                  <a:path extrusionOk="0" h="69" w="131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g30e558a7298_0_2752"/>
              <p:cNvSpPr/>
              <p:nvPr/>
            </p:nvSpPr>
            <p:spPr>
              <a:xfrm>
                <a:off x="7004741" y="1678440"/>
                <a:ext cx="240330" cy="294795"/>
              </a:xfrm>
              <a:custGeom>
                <a:rect b="b" l="l" r="r" t="t"/>
                <a:pathLst>
                  <a:path extrusionOk="0" h="330" w="27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g30e558a7298_0_2752"/>
              <p:cNvSpPr/>
              <p:nvPr/>
            </p:nvSpPr>
            <p:spPr>
              <a:xfrm>
                <a:off x="7145670" y="1845241"/>
                <a:ext cx="43572" cy="21786"/>
              </a:xfrm>
              <a:custGeom>
                <a:rect b="b" l="l" r="r" t="t"/>
                <a:pathLst>
                  <a:path extrusionOk="0" h="24" w="49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g30e558a7298_0_2752"/>
              <p:cNvSpPr/>
              <p:nvPr/>
            </p:nvSpPr>
            <p:spPr>
              <a:xfrm>
                <a:off x="7004741" y="1828220"/>
                <a:ext cx="15659" cy="17020"/>
              </a:xfrm>
              <a:custGeom>
                <a:rect b="b" l="l" r="r" t="t"/>
                <a:pathLst>
                  <a:path extrusionOk="0" h="19" w="18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g30e558a7298_0_2752"/>
              <p:cNvSpPr/>
              <p:nvPr/>
            </p:nvSpPr>
            <p:spPr>
              <a:xfrm>
                <a:off x="7028569" y="1805073"/>
                <a:ext cx="25191" cy="44934"/>
              </a:xfrm>
              <a:custGeom>
                <a:rect b="b" l="l" r="r" t="t"/>
                <a:pathLst>
                  <a:path extrusionOk="0" h="50" w="28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g30e558a7298_0_2752"/>
              <p:cNvSpPr/>
              <p:nvPr/>
            </p:nvSpPr>
            <p:spPr>
              <a:xfrm>
                <a:off x="7097332" y="1749245"/>
                <a:ext cx="61274" cy="64678"/>
              </a:xfrm>
              <a:custGeom>
                <a:rect b="b" l="l" r="r" t="t"/>
                <a:pathLst>
                  <a:path extrusionOk="0" h="73" w="69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g30e558a7298_0_2752"/>
              <p:cNvSpPr/>
              <p:nvPr/>
            </p:nvSpPr>
            <p:spPr>
              <a:xfrm>
                <a:off x="7010868" y="1752649"/>
                <a:ext cx="49019" cy="48338"/>
              </a:xfrm>
              <a:custGeom>
                <a:rect b="b" l="l" r="r" t="t"/>
                <a:pathLst>
                  <a:path extrusionOk="0" h="54" w="55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g30e558a7298_0_2752"/>
              <p:cNvSpPr/>
              <p:nvPr/>
            </p:nvSpPr>
            <p:spPr>
              <a:xfrm>
                <a:off x="7228049" y="1789414"/>
                <a:ext cx="66040" cy="129356"/>
              </a:xfrm>
              <a:custGeom>
                <a:rect b="b" l="l" r="r" t="t"/>
                <a:pathLst>
                  <a:path extrusionOk="0" h="145" w="74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g30e558a7298_0_2752"/>
              <p:cNvSpPr/>
              <p:nvPr/>
            </p:nvSpPr>
            <p:spPr>
              <a:xfrm>
                <a:off x="7234857" y="1819370"/>
                <a:ext cx="33360" cy="27233"/>
              </a:xfrm>
              <a:custGeom>
                <a:rect b="b" l="l" r="r" t="t"/>
                <a:pathLst>
                  <a:path extrusionOk="0" h="30" w="38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g30e558a7298_0_2752"/>
              <p:cNvSpPr/>
              <p:nvPr/>
            </p:nvSpPr>
            <p:spPr>
              <a:xfrm>
                <a:off x="6982954" y="1615124"/>
                <a:ext cx="307050" cy="194714"/>
              </a:xfrm>
              <a:custGeom>
                <a:rect b="b" l="l" r="r" t="t"/>
                <a:pathLst>
                  <a:path extrusionOk="0" h="218" w="344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g30e558a7298_0_2752"/>
              <p:cNvSpPr/>
              <p:nvPr/>
            </p:nvSpPr>
            <p:spPr>
              <a:xfrm>
                <a:off x="7394850" y="2367429"/>
                <a:ext cx="39487" cy="211054"/>
              </a:xfrm>
              <a:custGeom>
                <a:rect b="b" l="l" r="r" t="t"/>
                <a:pathLst>
                  <a:path extrusionOk="0" h="237" w="44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rgbClr val="27314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g30e558a7298_0_2752"/>
              <p:cNvSpPr/>
              <p:nvPr/>
            </p:nvSpPr>
            <p:spPr>
              <a:xfrm>
                <a:off x="7071461" y="2201990"/>
                <a:ext cx="322709" cy="447298"/>
              </a:xfrm>
              <a:custGeom>
                <a:rect b="b" l="l" r="r" t="t"/>
                <a:pathLst>
                  <a:path extrusionOk="0" h="501" w="362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g30e558a7298_0_2752"/>
              <p:cNvSpPr/>
              <p:nvPr/>
            </p:nvSpPr>
            <p:spPr>
              <a:xfrm>
                <a:off x="7197413" y="2319091"/>
                <a:ext cx="70800" cy="72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g30e558a7298_0_2752"/>
              <p:cNvSpPr/>
              <p:nvPr/>
            </p:nvSpPr>
            <p:spPr>
              <a:xfrm>
                <a:off x="7270941" y="2312283"/>
                <a:ext cx="171567" cy="204927"/>
              </a:xfrm>
              <a:custGeom>
                <a:rect b="b" l="l" r="r" t="t"/>
                <a:pathLst>
                  <a:path extrusionOk="0" h="230" w="192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30e558a7298_0_2752"/>
              <p:cNvSpPr/>
              <p:nvPr/>
            </p:nvSpPr>
            <p:spPr>
              <a:xfrm>
                <a:off x="7104140" y="1805073"/>
                <a:ext cx="27233" cy="47657"/>
              </a:xfrm>
              <a:custGeom>
                <a:rect b="b" l="l" r="r" t="t"/>
                <a:pathLst>
                  <a:path extrusionOk="0" h="53" w="3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3" name="Google Shape;1273;g30e558a7298_0_2752"/>
            <p:cNvGrpSpPr/>
            <p:nvPr/>
          </p:nvGrpSpPr>
          <p:grpSpPr>
            <a:xfrm>
              <a:off x="5350825" y="945922"/>
              <a:ext cx="669524" cy="947131"/>
              <a:chOff x="6000261" y="1225220"/>
              <a:chExt cx="627600" cy="887824"/>
            </a:xfrm>
          </p:grpSpPr>
          <p:sp>
            <p:nvSpPr>
              <p:cNvPr id="1274" name="Google Shape;1274;g30e558a7298_0_2752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g30e558a7298_0_2752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g30e558a7298_0_2752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g30e558a7298_0_2752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g30e558a7298_0_2752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g30e558a7298_0_2752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g30e558a7298_0_2752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g30e558a7298_0_2752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g30e558a7298_0_2752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g30e558a7298_0_2752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g30e558a7298_0_2752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g30e558a7298_0_2752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g30e558a7298_0_2752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g30e558a7298_0_2752"/>
            <p:cNvGrpSpPr/>
            <p:nvPr/>
          </p:nvGrpSpPr>
          <p:grpSpPr>
            <a:xfrm flipH="1">
              <a:off x="6374171" y="713259"/>
              <a:ext cx="588491" cy="951052"/>
              <a:chOff x="1062996" y="1340396"/>
              <a:chExt cx="588491" cy="951052"/>
            </a:xfrm>
          </p:grpSpPr>
          <p:sp>
            <p:nvSpPr>
              <p:cNvPr id="1288" name="Google Shape;1288;g30e558a7298_0_2752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g30e558a7298_0_2752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g30e558a7298_0_2752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g30e558a7298_0_2752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g30e558a7298_0_2752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g30e558a7298_0_2752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g30e558a7298_0_2752"/>
            <p:cNvGrpSpPr/>
            <p:nvPr/>
          </p:nvGrpSpPr>
          <p:grpSpPr>
            <a:xfrm>
              <a:off x="4997878" y="2657014"/>
              <a:ext cx="471946" cy="712345"/>
              <a:chOff x="2047101" y="2145599"/>
              <a:chExt cx="407553" cy="615151"/>
            </a:xfrm>
          </p:grpSpPr>
          <p:sp>
            <p:nvSpPr>
              <p:cNvPr id="1295" name="Google Shape;1295;g30e558a7298_0_2752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g30e558a7298_0_2752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g30e558a7298_0_2752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g30e558a7298_0_2752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g30e558a7298_0_2752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g30e558a7298_0_2752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g30e558a7298_0_2752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g30e558a7298_0_2752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g30e558a7298_0_2752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g30e558a7298_0_2752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g30e558a7298_0_2752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g30e558a7298_0_2752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g30e558a7298_0_2752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g30e558a7298_0_2752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g30e558a7298_0_2752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g30e558a7298_0_2752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g30e558a7298_0_2752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g30e558a7298_0_2752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g30e558a7298_0_2752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g30e558a7298_0_2752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g30e558a7298_0_2752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g30e558a7298_0_2752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g30e558a7298_0_2752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g30e558a7298_0_2752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g30e558a7298_0_2752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g30e558a7298_0_2752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g30e558a7298_0_2752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g30e558a7298_0_2752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g30e558a7298_0_2752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g30e558a7298_0_2752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g30e558a7298_0_2752"/>
            <p:cNvGrpSpPr/>
            <p:nvPr/>
          </p:nvGrpSpPr>
          <p:grpSpPr>
            <a:xfrm>
              <a:off x="7164619" y="1316177"/>
              <a:ext cx="415198" cy="415198"/>
              <a:chOff x="1404969" y="1106377"/>
              <a:chExt cx="415198" cy="415198"/>
            </a:xfrm>
          </p:grpSpPr>
          <p:sp>
            <p:nvSpPr>
              <p:cNvPr id="1326" name="Google Shape;1326;g30e558a7298_0_2752"/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rect b="b" l="l" r="r" t="t"/>
                <a:pathLst>
                  <a:path extrusionOk="0" h="474" w="474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g30e558a7298_0_2752"/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rect b="b" l="l" r="r" t="t"/>
                <a:pathLst>
                  <a:path extrusionOk="0" h="343" w="348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28" name="Google Shape;1328;g30e558a7298_0_2752"/>
            <p:cNvSpPr/>
            <p:nvPr/>
          </p:nvSpPr>
          <p:spPr>
            <a:xfrm>
              <a:off x="3840701" y="867524"/>
              <a:ext cx="531600" cy="876850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g30e558a7298_0_2752"/>
            <p:cNvSpPr/>
            <p:nvPr/>
          </p:nvSpPr>
          <p:spPr>
            <a:xfrm>
              <a:off x="6535672" y="3138738"/>
              <a:ext cx="157450" cy="25972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g30e558a7298_0_2752"/>
            <p:cNvSpPr/>
            <p:nvPr/>
          </p:nvSpPr>
          <p:spPr>
            <a:xfrm>
              <a:off x="5627753" y="3138762"/>
              <a:ext cx="653350" cy="64479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g30e558a7298_0_25410"/>
          <p:cNvGrpSpPr/>
          <p:nvPr/>
        </p:nvGrpSpPr>
        <p:grpSpPr>
          <a:xfrm>
            <a:off x="-2192764" y="-3663274"/>
            <a:ext cx="16371215" cy="13967389"/>
            <a:chOff x="-1644614" y="-2747525"/>
            <a:chExt cx="12278718" cy="10475804"/>
          </a:xfrm>
        </p:grpSpPr>
        <p:sp>
          <p:nvSpPr>
            <p:cNvPr id="1336" name="Google Shape;1336;g30e558a7298_0_25410"/>
            <p:cNvSpPr/>
            <p:nvPr/>
          </p:nvSpPr>
          <p:spPr>
            <a:xfrm rot="-2526399">
              <a:off x="5593085" y="3029310"/>
              <a:ext cx="4356710" cy="3718191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g30e558a7298_0_25410"/>
            <p:cNvSpPr/>
            <p:nvPr/>
          </p:nvSpPr>
          <p:spPr>
            <a:xfrm rot="7128784">
              <a:off x="8363688" y="1001192"/>
              <a:ext cx="1703625" cy="1100471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g30e558a7298_0_25410"/>
            <p:cNvSpPr/>
            <p:nvPr/>
          </p:nvSpPr>
          <p:spPr>
            <a:xfrm rot="1490198">
              <a:off x="-1039429" y="-1920903"/>
              <a:ext cx="4803426" cy="3939324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9" name="Google Shape;1339;g30e558a7298_0_25410"/>
          <p:cNvSpPr txBox="1"/>
          <p:nvPr>
            <p:ph type="ctrTitle"/>
          </p:nvPr>
        </p:nvSpPr>
        <p:spPr>
          <a:xfrm>
            <a:off x="950967" y="3513133"/>
            <a:ext cx="5150100" cy="1846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b="0" sz="93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40" name="Google Shape;1340;g30e558a7298_0_25410"/>
          <p:cNvSpPr txBox="1"/>
          <p:nvPr>
            <p:ph idx="1" type="subTitle"/>
          </p:nvPr>
        </p:nvSpPr>
        <p:spPr>
          <a:xfrm>
            <a:off x="950967" y="5294398"/>
            <a:ext cx="51501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e558a7298_0_82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8" name="Google Shape;98;g30e558a7298_0_824"/>
          <p:cNvGrpSpPr/>
          <p:nvPr/>
        </p:nvGrpSpPr>
        <p:grpSpPr>
          <a:xfrm>
            <a:off x="-1423221" y="-2980707"/>
            <a:ext cx="15112105" cy="11152508"/>
            <a:chOff x="-1067442" y="-2235586"/>
            <a:chExt cx="11334362" cy="8364590"/>
          </a:xfrm>
        </p:grpSpPr>
        <p:sp>
          <p:nvSpPr>
            <p:cNvPr id="99" name="Google Shape;99;g30e558a7298_0_824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g30e558a7298_0_824"/>
            <p:cNvSpPr/>
            <p:nvPr/>
          </p:nvSpPr>
          <p:spPr>
            <a:xfrm flipH="1" rot="-9880295">
              <a:off x="-863626" y="4019806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g30e558a7298_0_824"/>
          <p:cNvGrpSpPr/>
          <p:nvPr/>
        </p:nvGrpSpPr>
        <p:grpSpPr>
          <a:xfrm>
            <a:off x="619587" y="304992"/>
            <a:ext cx="11421912" cy="5794682"/>
            <a:chOff x="464702" y="228750"/>
            <a:chExt cx="8566648" cy="4346120"/>
          </a:xfrm>
        </p:grpSpPr>
        <p:sp>
          <p:nvSpPr>
            <p:cNvPr id="102" name="Google Shape;102;g30e558a7298_0_824"/>
            <p:cNvSpPr/>
            <p:nvPr/>
          </p:nvSpPr>
          <p:spPr>
            <a:xfrm>
              <a:off x="464702" y="42524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g30e558a7298_0_824"/>
            <p:cNvSpPr/>
            <p:nvPr/>
          </p:nvSpPr>
          <p:spPr>
            <a:xfrm>
              <a:off x="8579627" y="6953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g30e558a7298_0_824"/>
            <p:cNvSpPr/>
            <p:nvPr/>
          </p:nvSpPr>
          <p:spPr>
            <a:xfrm>
              <a:off x="8846775" y="2287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g30e558a7298_0_824"/>
          <p:cNvGrpSpPr/>
          <p:nvPr/>
        </p:nvGrpSpPr>
        <p:grpSpPr>
          <a:xfrm>
            <a:off x="-490474" y="4900393"/>
            <a:ext cx="2391758" cy="1794885"/>
            <a:chOff x="-367865" y="3675387"/>
            <a:chExt cx="1793863" cy="1346198"/>
          </a:xfrm>
        </p:grpSpPr>
        <p:grpSp>
          <p:nvGrpSpPr>
            <p:cNvPr id="106" name="Google Shape;106;g30e558a7298_0_824"/>
            <p:cNvGrpSpPr/>
            <p:nvPr/>
          </p:nvGrpSpPr>
          <p:grpSpPr>
            <a:xfrm>
              <a:off x="791375" y="4574865"/>
              <a:ext cx="634624" cy="446720"/>
              <a:chOff x="3622711" y="1331469"/>
              <a:chExt cx="959226" cy="675313"/>
            </a:xfrm>
          </p:grpSpPr>
          <p:sp>
            <p:nvSpPr>
              <p:cNvPr id="107" name="Google Shape;107;g30e558a7298_0_824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g30e558a7298_0_824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g30e558a7298_0_824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g30e558a7298_0_824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g30e558a7298_0_824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g30e558a7298_0_824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g30e558a7298_0_824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g30e558a7298_0_824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g30e558a7298_0_824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g30e558a7298_0_824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g30e558a7298_0_824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g30e558a7298_0_824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g30e558a7298_0_824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g30e558a7298_0_824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g30e558a7298_0_824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" name="Google Shape;122;g30e558a7298_0_824"/>
            <p:cNvGrpSpPr/>
            <p:nvPr/>
          </p:nvGrpSpPr>
          <p:grpSpPr>
            <a:xfrm>
              <a:off x="-367865" y="3675387"/>
              <a:ext cx="676370" cy="1142272"/>
              <a:chOff x="2757910" y="1240337"/>
              <a:chExt cx="676370" cy="1142272"/>
            </a:xfrm>
          </p:grpSpPr>
          <p:sp>
            <p:nvSpPr>
              <p:cNvPr id="123" name="Google Shape;123;g30e558a7298_0_824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g30e558a7298_0_824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g30e558a7298_0_824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g30e558a7298_0_824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g30e558a7298_0_824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g30e558a7298_0_824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g30e558a7298_0_824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g30e558a7298_0_824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0e558a7298_0_25417"/>
          <p:cNvSpPr txBox="1"/>
          <p:nvPr>
            <p:ph type="title"/>
          </p:nvPr>
        </p:nvSpPr>
        <p:spPr>
          <a:xfrm>
            <a:off x="5161433" y="3959200"/>
            <a:ext cx="6079500" cy="173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55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3" name="Google Shape;1343;g30e558a7298_0_25417"/>
          <p:cNvSpPr txBox="1"/>
          <p:nvPr>
            <p:ph hasCustomPrompt="1" idx="2" type="title"/>
          </p:nvPr>
        </p:nvSpPr>
        <p:spPr>
          <a:xfrm>
            <a:off x="5161433" y="3234300"/>
            <a:ext cx="1329300" cy="9348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0" sz="59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g30e558a7298_0_25417"/>
          <p:cNvSpPr txBox="1"/>
          <p:nvPr>
            <p:ph idx="1" type="subTitle"/>
          </p:nvPr>
        </p:nvSpPr>
        <p:spPr>
          <a:xfrm>
            <a:off x="5161433" y="5638667"/>
            <a:ext cx="60795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345" name="Google Shape;1345;g30e558a7298_0_25417"/>
          <p:cNvGrpSpPr/>
          <p:nvPr/>
        </p:nvGrpSpPr>
        <p:grpSpPr>
          <a:xfrm>
            <a:off x="-4216760" y="-3605147"/>
            <a:ext cx="17553711" cy="14992192"/>
            <a:chOff x="-3162649" y="-2703928"/>
            <a:chExt cx="13165613" cy="11244425"/>
          </a:xfrm>
        </p:grpSpPr>
        <p:sp>
          <p:nvSpPr>
            <p:cNvPr id="1346" name="Google Shape;1346;g30e558a7298_0_25417"/>
            <p:cNvSpPr/>
            <p:nvPr/>
          </p:nvSpPr>
          <p:spPr>
            <a:xfrm rot="-8306489">
              <a:off x="6127382" y="-111989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g30e558a7298_0_25417"/>
            <p:cNvSpPr/>
            <p:nvPr/>
          </p:nvSpPr>
          <p:spPr>
            <a:xfrm rot="-2526298">
              <a:off x="-1178945" y="-19804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g30e558a7298_0_25417"/>
            <p:cNvSpPr/>
            <p:nvPr/>
          </p:nvSpPr>
          <p:spPr>
            <a:xfrm rot="7128936">
              <a:off x="-2814439" y="30148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0e558a7298_0_2542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51" name="Google Shape;1351;g30e558a7298_0_25425"/>
          <p:cNvSpPr txBox="1"/>
          <p:nvPr>
            <p:ph idx="1" type="body"/>
          </p:nvPr>
        </p:nvSpPr>
        <p:spPr>
          <a:xfrm>
            <a:off x="960000" y="1417802"/>
            <a:ext cx="10272000" cy="52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>
                <a:solidFill>
                  <a:srgbClr val="201338"/>
                </a:solidFill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52" name="Google Shape;1352;g30e558a7298_0_25425"/>
          <p:cNvGrpSpPr/>
          <p:nvPr/>
        </p:nvGrpSpPr>
        <p:grpSpPr>
          <a:xfrm>
            <a:off x="-2761206" y="-2908709"/>
            <a:ext cx="17052893" cy="12829853"/>
            <a:chOff x="-2070957" y="-2181586"/>
            <a:chExt cx="12789989" cy="9622630"/>
          </a:xfrm>
        </p:grpSpPr>
        <p:sp>
          <p:nvSpPr>
            <p:cNvPr id="1353" name="Google Shape;1353;g30e558a7298_0_25425"/>
            <p:cNvSpPr/>
            <p:nvPr/>
          </p:nvSpPr>
          <p:spPr>
            <a:xfrm rot="-7978753">
              <a:off x="7222940" y="-1435304"/>
              <a:ext cx="3098931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g30e558a7298_0_25425"/>
            <p:cNvSpPr/>
            <p:nvPr/>
          </p:nvSpPr>
          <p:spPr>
            <a:xfrm rot="-2460279">
              <a:off x="-1652662" y="4289121"/>
              <a:ext cx="3098932" cy="24338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g30e558a7298_0_25425"/>
          <p:cNvGrpSpPr/>
          <p:nvPr/>
        </p:nvGrpSpPr>
        <p:grpSpPr>
          <a:xfrm>
            <a:off x="11134300" y="233948"/>
            <a:ext cx="836779" cy="1183736"/>
            <a:chOff x="2443886" y="2869758"/>
            <a:chExt cx="627600" cy="887824"/>
          </a:xfrm>
        </p:grpSpPr>
        <p:sp>
          <p:nvSpPr>
            <p:cNvPr id="1356" name="Google Shape;1356;g30e558a7298_0_25425"/>
            <p:cNvSpPr/>
            <p:nvPr/>
          </p:nvSpPr>
          <p:spPr>
            <a:xfrm>
              <a:off x="2443886" y="2937682"/>
              <a:ext cx="627600" cy="819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g30e558a7298_0_25425"/>
            <p:cNvSpPr/>
            <p:nvPr/>
          </p:nvSpPr>
          <p:spPr>
            <a:xfrm>
              <a:off x="2443886" y="2869758"/>
              <a:ext cx="627579" cy="67924"/>
            </a:xfrm>
            <a:custGeom>
              <a:rect b="b" l="l" r="r" t="t"/>
              <a:pathLst>
                <a:path extrusionOk="0" h="78" w="718">
                  <a:moveTo>
                    <a:pt x="68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18" y="78"/>
                    <a:pt x="718" y="78"/>
                    <a:pt x="718" y="78"/>
                  </a:cubicBezTo>
                  <a:cubicBezTo>
                    <a:pt x="718" y="37"/>
                    <a:pt x="718" y="37"/>
                    <a:pt x="718" y="37"/>
                  </a:cubicBezTo>
                  <a:cubicBezTo>
                    <a:pt x="718" y="16"/>
                    <a:pt x="701" y="0"/>
                    <a:pt x="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g30e558a7298_0_25425"/>
            <p:cNvSpPr/>
            <p:nvPr/>
          </p:nvSpPr>
          <p:spPr>
            <a:xfrm>
              <a:off x="2473543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g30e558a7298_0_25425"/>
            <p:cNvSpPr/>
            <p:nvPr/>
          </p:nvSpPr>
          <p:spPr>
            <a:xfrm>
              <a:off x="2521377" y="2887935"/>
              <a:ext cx="315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g30e558a7298_0_25425"/>
            <p:cNvSpPr/>
            <p:nvPr/>
          </p:nvSpPr>
          <p:spPr>
            <a:xfrm>
              <a:off x="2570168" y="2887935"/>
              <a:ext cx="30600" cy="3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g30e558a7298_0_25425"/>
            <p:cNvSpPr/>
            <p:nvPr/>
          </p:nvSpPr>
          <p:spPr>
            <a:xfrm>
              <a:off x="2544337" y="3316526"/>
              <a:ext cx="97500" cy="14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g30e558a7298_0_25425"/>
            <p:cNvSpPr/>
            <p:nvPr/>
          </p:nvSpPr>
          <p:spPr>
            <a:xfrm>
              <a:off x="2692622" y="3217988"/>
              <a:ext cx="98400" cy="24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g30e558a7298_0_25425"/>
            <p:cNvSpPr/>
            <p:nvPr/>
          </p:nvSpPr>
          <p:spPr>
            <a:xfrm>
              <a:off x="2840906" y="3129017"/>
              <a:ext cx="97500" cy="33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g30e558a7298_0_25425"/>
            <p:cNvSpPr/>
            <p:nvPr/>
          </p:nvSpPr>
          <p:spPr>
            <a:xfrm>
              <a:off x="2578777" y="2982646"/>
              <a:ext cx="308049" cy="309007"/>
            </a:xfrm>
            <a:custGeom>
              <a:rect b="b" l="l" r="r" t="t"/>
              <a:pathLst>
                <a:path extrusionOk="0" h="353" w="352">
                  <a:moveTo>
                    <a:pt x="351" y="56"/>
                  </a:moveTo>
                  <a:cubicBezTo>
                    <a:pt x="350" y="51"/>
                    <a:pt x="347" y="47"/>
                    <a:pt x="343" y="45"/>
                  </a:cubicBezTo>
                  <a:cubicBezTo>
                    <a:pt x="262" y="4"/>
                    <a:pt x="262" y="4"/>
                    <a:pt x="262" y="4"/>
                  </a:cubicBezTo>
                  <a:cubicBezTo>
                    <a:pt x="255" y="0"/>
                    <a:pt x="246" y="3"/>
                    <a:pt x="242" y="11"/>
                  </a:cubicBezTo>
                  <a:cubicBezTo>
                    <a:pt x="238" y="18"/>
                    <a:pt x="241" y="27"/>
                    <a:pt x="249" y="31"/>
                  </a:cubicBezTo>
                  <a:cubicBezTo>
                    <a:pt x="290" y="52"/>
                    <a:pt x="290" y="52"/>
                    <a:pt x="290" y="52"/>
                  </a:cubicBezTo>
                  <a:cubicBezTo>
                    <a:pt x="43" y="111"/>
                    <a:pt x="2" y="333"/>
                    <a:pt x="2" y="335"/>
                  </a:cubicBezTo>
                  <a:cubicBezTo>
                    <a:pt x="0" y="343"/>
                    <a:pt x="6" y="351"/>
                    <a:pt x="14" y="352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23" y="353"/>
                    <a:pt x="30" y="348"/>
                    <a:pt x="31" y="340"/>
                  </a:cubicBezTo>
                  <a:cubicBezTo>
                    <a:pt x="31" y="338"/>
                    <a:pt x="69" y="134"/>
                    <a:pt x="300" y="80"/>
                  </a:cubicBezTo>
                  <a:cubicBezTo>
                    <a:pt x="268" y="120"/>
                    <a:pt x="268" y="120"/>
                    <a:pt x="268" y="120"/>
                  </a:cubicBezTo>
                  <a:cubicBezTo>
                    <a:pt x="263" y="126"/>
                    <a:pt x="264" y="135"/>
                    <a:pt x="270" y="141"/>
                  </a:cubicBezTo>
                  <a:cubicBezTo>
                    <a:pt x="273" y="143"/>
                    <a:pt x="276" y="144"/>
                    <a:pt x="280" y="144"/>
                  </a:cubicBezTo>
                  <a:cubicBezTo>
                    <a:pt x="284" y="144"/>
                    <a:pt x="288" y="142"/>
                    <a:pt x="291" y="138"/>
                  </a:cubicBezTo>
                  <a:cubicBezTo>
                    <a:pt x="348" y="68"/>
                    <a:pt x="348" y="68"/>
                    <a:pt x="348" y="68"/>
                  </a:cubicBezTo>
                  <a:cubicBezTo>
                    <a:pt x="351" y="65"/>
                    <a:pt x="352" y="60"/>
                    <a:pt x="351" y="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g30e558a7298_0_25425"/>
            <p:cNvSpPr/>
            <p:nvPr/>
          </p:nvSpPr>
          <p:spPr>
            <a:xfrm>
              <a:off x="2515637" y="3521255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g30e558a7298_0_25425"/>
            <p:cNvSpPr/>
            <p:nvPr/>
          </p:nvSpPr>
          <p:spPr>
            <a:xfrm>
              <a:off x="2515637" y="3573872"/>
              <a:ext cx="4830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g30e558a7298_0_25425"/>
            <p:cNvSpPr/>
            <p:nvPr/>
          </p:nvSpPr>
          <p:spPr>
            <a:xfrm>
              <a:off x="2568254" y="3626489"/>
              <a:ext cx="3777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g30e558a7298_0_25425"/>
            <p:cNvSpPr/>
            <p:nvPr/>
          </p:nvSpPr>
          <p:spPr>
            <a:xfrm>
              <a:off x="2636178" y="3679106"/>
              <a:ext cx="242100" cy="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g30e558a7298_0_25425"/>
          <p:cNvGrpSpPr/>
          <p:nvPr/>
        </p:nvGrpSpPr>
        <p:grpSpPr>
          <a:xfrm>
            <a:off x="201048" y="289452"/>
            <a:ext cx="10661683" cy="6743773"/>
            <a:chOff x="150790" y="217095"/>
            <a:chExt cx="7996462" cy="5057956"/>
          </a:xfrm>
        </p:grpSpPr>
        <p:sp>
          <p:nvSpPr>
            <p:cNvPr id="1370" name="Google Shape;1370;g30e558a7298_0_25425"/>
            <p:cNvSpPr/>
            <p:nvPr/>
          </p:nvSpPr>
          <p:spPr>
            <a:xfrm>
              <a:off x="7820577" y="217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1" name="Google Shape;1371;g30e558a7298_0_25425"/>
            <p:cNvGrpSpPr/>
            <p:nvPr/>
          </p:nvGrpSpPr>
          <p:grpSpPr>
            <a:xfrm rot="-8329653">
              <a:off x="354633" y="4434969"/>
              <a:ext cx="451704" cy="788937"/>
              <a:chOff x="8579627" y="228750"/>
              <a:chExt cx="451723" cy="788970"/>
            </a:xfrm>
          </p:grpSpPr>
          <p:sp>
            <p:nvSpPr>
              <p:cNvPr id="1372" name="Google Shape;1372;g30e558a7298_0_25425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g30e558a7298_0_25425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g30e558a7298_0_25450"/>
          <p:cNvGrpSpPr/>
          <p:nvPr/>
        </p:nvGrpSpPr>
        <p:grpSpPr>
          <a:xfrm>
            <a:off x="-2123432" y="-2455407"/>
            <a:ext cx="16513465" cy="13015878"/>
            <a:chOff x="-1592614" y="-1841602"/>
            <a:chExt cx="12385408" cy="9762152"/>
          </a:xfrm>
        </p:grpSpPr>
        <p:sp>
          <p:nvSpPr>
            <p:cNvPr id="1376" name="Google Shape;1376;g30e558a7298_0_25450"/>
            <p:cNvSpPr/>
            <p:nvPr/>
          </p:nvSpPr>
          <p:spPr>
            <a:xfrm rot="-2930233">
              <a:off x="-1132229" y="4127838"/>
              <a:ext cx="3690906" cy="28987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g30e558a7298_0_25450"/>
            <p:cNvSpPr/>
            <p:nvPr/>
          </p:nvSpPr>
          <p:spPr>
            <a:xfrm flipH="1" rot="1287706">
              <a:off x="7067490" y="-1325546"/>
              <a:ext cx="3339997" cy="2739156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g30e558a7298_0_25450"/>
          <p:cNvGrpSpPr/>
          <p:nvPr/>
        </p:nvGrpSpPr>
        <p:grpSpPr>
          <a:xfrm>
            <a:off x="266951" y="5589888"/>
            <a:ext cx="1946186" cy="1456434"/>
            <a:chOff x="200218" y="4192521"/>
            <a:chExt cx="1459676" cy="1092353"/>
          </a:xfrm>
        </p:grpSpPr>
        <p:grpSp>
          <p:nvGrpSpPr>
            <p:cNvPr id="1379" name="Google Shape;1379;g30e558a7298_0_25450"/>
            <p:cNvGrpSpPr/>
            <p:nvPr/>
          </p:nvGrpSpPr>
          <p:grpSpPr>
            <a:xfrm>
              <a:off x="200218" y="4192521"/>
              <a:ext cx="885750" cy="572682"/>
              <a:chOff x="6798158" y="1294585"/>
              <a:chExt cx="1158600" cy="749094"/>
            </a:xfrm>
          </p:grpSpPr>
          <p:sp>
            <p:nvSpPr>
              <p:cNvPr id="1380" name="Google Shape;1380;g30e558a7298_0_25450"/>
              <p:cNvSpPr/>
              <p:nvPr/>
            </p:nvSpPr>
            <p:spPr>
              <a:xfrm>
                <a:off x="6798158" y="1365379"/>
                <a:ext cx="1158600" cy="678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g30e558a7298_0_25450"/>
              <p:cNvSpPr/>
              <p:nvPr/>
            </p:nvSpPr>
            <p:spPr>
              <a:xfrm>
                <a:off x="6798158" y="1294585"/>
                <a:ext cx="1158534" cy="70794"/>
              </a:xfrm>
              <a:custGeom>
                <a:rect b="b" l="l" r="r" t="t"/>
                <a:pathLst>
                  <a:path extrusionOk="0" h="81" w="1325">
                    <a:moveTo>
                      <a:pt x="1286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325" y="81"/>
                      <a:pt x="1325" y="81"/>
                      <a:pt x="1325" y="81"/>
                    </a:cubicBezTo>
                    <a:cubicBezTo>
                      <a:pt x="1325" y="39"/>
                      <a:pt x="1325" y="39"/>
                      <a:pt x="1325" y="39"/>
                    </a:cubicBezTo>
                    <a:cubicBezTo>
                      <a:pt x="1325" y="18"/>
                      <a:pt x="1307" y="0"/>
                      <a:pt x="1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g30e558a7298_0_25450"/>
              <p:cNvSpPr/>
              <p:nvPr/>
            </p:nvSpPr>
            <p:spPr>
              <a:xfrm>
                <a:off x="6828772" y="1314675"/>
                <a:ext cx="324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g30e558a7298_0_25450"/>
              <p:cNvSpPr/>
              <p:nvPr/>
            </p:nvSpPr>
            <p:spPr>
              <a:xfrm>
                <a:off x="6879476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g30e558a7298_0_25450"/>
              <p:cNvSpPr/>
              <p:nvPr/>
            </p:nvSpPr>
            <p:spPr>
              <a:xfrm>
                <a:off x="6929223" y="1314675"/>
                <a:ext cx="31500" cy="3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g30e558a7298_0_25450"/>
              <p:cNvSpPr/>
              <p:nvPr/>
            </p:nvSpPr>
            <p:spPr>
              <a:xfrm>
                <a:off x="6875649" y="1423736"/>
                <a:ext cx="1000682" cy="544349"/>
              </a:xfrm>
              <a:custGeom>
                <a:rect b="b" l="l" r="r" t="t"/>
                <a:pathLst>
                  <a:path extrusionOk="0" h="569" w="1046">
                    <a:moveTo>
                      <a:pt x="1046" y="569"/>
                    </a:moveTo>
                    <a:lnTo>
                      <a:pt x="0" y="569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563"/>
                    </a:lnTo>
                    <a:lnTo>
                      <a:pt x="1046" y="563"/>
                    </a:lnTo>
                    <a:lnTo>
                      <a:pt x="1046" y="5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g30e558a7298_0_25450"/>
              <p:cNvSpPr/>
              <p:nvPr/>
            </p:nvSpPr>
            <p:spPr>
              <a:xfrm>
                <a:off x="6923483" y="1727959"/>
                <a:ext cx="98400" cy="20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g30e558a7298_0_25450"/>
              <p:cNvSpPr/>
              <p:nvPr/>
            </p:nvSpPr>
            <p:spPr>
              <a:xfrm>
                <a:off x="7082291" y="1443826"/>
                <a:ext cx="97500" cy="485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g30e558a7298_0_25450"/>
              <p:cNvSpPr/>
              <p:nvPr/>
            </p:nvSpPr>
            <p:spPr>
              <a:xfrm>
                <a:off x="7241099" y="1562454"/>
                <a:ext cx="97500" cy="366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g30e558a7298_0_25450"/>
              <p:cNvSpPr/>
              <p:nvPr/>
            </p:nvSpPr>
            <p:spPr>
              <a:xfrm>
                <a:off x="7398951" y="1626552"/>
                <a:ext cx="98400" cy="302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g30e558a7298_0_25450"/>
              <p:cNvSpPr/>
              <p:nvPr/>
            </p:nvSpPr>
            <p:spPr>
              <a:xfrm>
                <a:off x="7558715" y="1704042"/>
                <a:ext cx="97500" cy="225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g30e558a7298_0_25450"/>
              <p:cNvSpPr/>
              <p:nvPr/>
            </p:nvSpPr>
            <p:spPr>
              <a:xfrm>
                <a:off x="7716567" y="1443826"/>
                <a:ext cx="97500" cy="485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g30e558a7298_0_25450"/>
              <p:cNvSpPr/>
              <p:nvPr/>
            </p:nvSpPr>
            <p:spPr>
              <a:xfrm>
                <a:off x="6923483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g30e558a7298_0_25450"/>
              <p:cNvSpPr/>
              <p:nvPr/>
            </p:nvSpPr>
            <p:spPr>
              <a:xfrm>
                <a:off x="7082291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g30e558a7298_0_25450"/>
              <p:cNvSpPr/>
              <p:nvPr/>
            </p:nvSpPr>
            <p:spPr>
              <a:xfrm>
                <a:off x="7241099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g30e558a7298_0_25450"/>
              <p:cNvSpPr/>
              <p:nvPr/>
            </p:nvSpPr>
            <p:spPr>
              <a:xfrm>
                <a:off x="7398951" y="1992002"/>
                <a:ext cx="984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g30e558a7298_0_25450"/>
              <p:cNvSpPr/>
              <p:nvPr/>
            </p:nvSpPr>
            <p:spPr>
              <a:xfrm>
                <a:off x="7558715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g30e558a7298_0_25450"/>
              <p:cNvSpPr/>
              <p:nvPr/>
            </p:nvSpPr>
            <p:spPr>
              <a:xfrm>
                <a:off x="7716567" y="1992002"/>
                <a:ext cx="97500" cy="11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g30e558a7298_0_25450"/>
            <p:cNvGrpSpPr/>
            <p:nvPr/>
          </p:nvGrpSpPr>
          <p:grpSpPr>
            <a:xfrm>
              <a:off x="840230" y="4442788"/>
              <a:ext cx="819663" cy="842085"/>
              <a:chOff x="777043" y="2258113"/>
              <a:chExt cx="819663" cy="842085"/>
            </a:xfrm>
          </p:grpSpPr>
          <p:sp>
            <p:nvSpPr>
              <p:cNvPr id="1399" name="Google Shape;1399;g30e558a7298_0_25450"/>
              <p:cNvSpPr/>
              <p:nvPr/>
            </p:nvSpPr>
            <p:spPr>
              <a:xfrm>
                <a:off x="1263102" y="2750450"/>
                <a:ext cx="79814" cy="83402"/>
              </a:xfrm>
              <a:custGeom>
                <a:rect b="b" l="l" r="r" t="t"/>
                <a:pathLst>
                  <a:path extrusionOk="0" h="93" w="89">
                    <a:moveTo>
                      <a:pt x="0" y="0"/>
                    </a:moveTo>
                    <a:lnTo>
                      <a:pt x="89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00" name="Google Shape;1400;g30e558a7298_0_25450"/>
              <p:cNvCxnSpPr/>
              <p:nvPr/>
            </p:nvCxnSpPr>
            <p:spPr>
              <a:xfrm>
                <a:off x="1263102" y="2750450"/>
                <a:ext cx="79800" cy="831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1401" name="Google Shape;1401;g30e558a7298_0_25450"/>
              <p:cNvSpPr/>
              <p:nvPr/>
            </p:nvSpPr>
            <p:spPr>
              <a:xfrm>
                <a:off x="1247856" y="2735204"/>
                <a:ext cx="111202" cy="112996"/>
              </a:xfrm>
              <a:custGeom>
                <a:rect b="b" l="l" r="r" t="t"/>
                <a:pathLst>
                  <a:path extrusionOk="0" h="126" w="124">
                    <a:moveTo>
                      <a:pt x="89" y="126"/>
                    </a:moveTo>
                    <a:lnTo>
                      <a:pt x="124" y="93"/>
                    </a:lnTo>
                    <a:lnTo>
                      <a:pt x="36" y="0"/>
                    </a:lnTo>
                    <a:lnTo>
                      <a:pt x="0" y="33"/>
                    </a:lnTo>
                    <a:lnTo>
                      <a:pt x="89" y="1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g30e558a7298_0_25450"/>
              <p:cNvSpPr/>
              <p:nvPr/>
            </p:nvSpPr>
            <p:spPr>
              <a:xfrm>
                <a:off x="1302560" y="2791702"/>
                <a:ext cx="294146" cy="308496"/>
              </a:xfrm>
              <a:custGeom>
                <a:rect b="b" l="l" r="r" t="t"/>
                <a:pathLst>
                  <a:path extrusionOk="0" h="376" w="359">
                    <a:moveTo>
                      <a:pt x="358" y="296"/>
                    </a:moveTo>
                    <a:cubicBezTo>
                      <a:pt x="359" y="306"/>
                      <a:pt x="355" y="316"/>
                      <a:pt x="347" y="323"/>
                    </a:cubicBezTo>
                    <a:cubicBezTo>
                      <a:pt x="321" y="348"/>
                      <a:pt x="321" y="348"/>
                      <a:pt x="321" y="348"/>
                    </a:cubicBezTo>
                    <a:cubicBezTo>
                      <a:pt x="307" y="361"/>
                      <a:pt x="307" y="361"/>
                      <a:pt x="307" y="361"/>
                    </a:cubicBezTo>
                    <a:cubicBezTo>
                      <a:pt x="292" y="376"/>
                      <a:pt x="268" y="375"/>
                      <a:pt x="254" y="35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347" y="269"/>
                      <a:pt x="347" y="269"/>
                      <a:pt x="347" y="269"/>
                    </a:cubicBezTo>
                    <a:cubicBezTo>
                      <a:pt x="355" y="277"/>
                      <a:pt x="358" y="287"/>
                      <a:pt x="358" y="296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g30e558a7298_0_25450"/>
              <p:cNvSpPr/>
              <p:nvPr/>
            </p:nvSpPr>
            <p:spPr>
              <a:xfrm>
                <a:off x="1302560" y="2867033"/>
                <a:ext cx="293250" cy="228681"/>
              </a:xfrm>
              <a:custGeom>
                <a:rect b="b" l="l" r="r" t="t"/>
                <a:pathLst>
                  <a:path extrusionOk="0" h="279" w="358">
                    <a:moveTo>
                      <a:pt x="0" y="0"/>
                    </a:moveTo>
                    <a:cubicBezTo>
                      <a:pt x="254" y="267"/>
                      <a:pt x="254" y="267"/>
                      <a:pt x="254" y="267"/>
                    </a:cubicBezTo>
                    <a:cubicBezTo>
                      <a:pt x="261" y="275"/>
                      <a:pt x="272" y="279"/>
                      <a:pt x="282" y="279"/>
                    </a:cubicBezTo>
                    <a:cubicBezTo>
                      <a:pt x="291" y="279"/>
                      <a:pt x="300" y="276"/>
                      <a:pt x="307" y="269"/>
                    </a:cubicBezTo>
                    <a:cubicBezTo>
                      <a:pt x="321" y="256"/>
                      <a:pt x="321" y="256"/>
                      <a:pt x="321" y="256"/>
                    </a:cubicBezTo>
                    <a:cubicBezTo>
                      <a:pt x="347" y="231"/>
                      <a:pt x="347" y="231"/>
                      <a:pt x="347" y="231"/>
                    </a:cubicBezTo>
                    <a:cubicBezTo>
                      <a:pt x="355" y="224"/>
                      <a:pt x="358" y="214"/>
                      <a:pt x="358" y="205"/>
                    </a:cubicBezTo>
                    <a:cubicBezTo>
                      <a:pt x="358" y="205"/>
                      <a:pt x="358" y="204"/>
                      <a:pt x="358" y="204"/>
                    </a:cubicBezTo>
                    <a:cubicBezTo>
                      <a:pt x="358" y="204"/>
                      <a:pt x="358" y="204"/>
                      <a:pt x="358" y="20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g30e558a7298_0_25450"/>
              <p:cNvSpPr/>
              <p:nvPr/>
            </p:nvSpPr>
            <p:spPr>
              <a:xfrm>
                <a:off x="845199" y="2327166"/>
                <a:ext cx="483367" cy="481576"/>
              </a:xfrm>
              <a:custGeom>
                <a:rect b="b" l="l" r="r" t="t"/>
                <a:pathLst>
                  <a:path extrusionOk="0" h="588" w="589">
                    <a:moveTo>
                      <a:pt x="295" y="0"/>
                    </a:moveTo>
                    <a:cubicBezTo>
                      <a:pt x="293" y="0"/>
                      <a:pt x="291" y="0"/>
                      <a:pt x="290" y="0"/>
                    </a:cubicBezTo>
                    <a:cubicBezTo>
                      <a:pt x="129" y="2"/>
                      <a:pt x="0" y="133"/>
                      <a:pt x="0" y="294"/>
                    </a:cubicBezTo>
                    <a:cubicBezTo>
                      <a:pt x="0" y="334"/>
                      <a:pt x="8" y="373"/>
                      <a:pt x="23" y="408"/>
                    </a:cubicBezTo>
                    <a:cubicBezTo>
                      <a:pt x="37" y="441"/>
                      <a:pt x="56" y="471"/>
                      <a:pt x="81" y="496"/>
                    </a:cubicBezTo>
                    <a:cubicBezTo>
                      <a:pt x="97" y="513"/>
                      <a:pt x="115" y="528"/>
                      <a:pt x="134" y="541"/>
                    </a:cubicBezTo>
                    <a:cubicBezTo>
                      <a:pt x="180" y="571"/>
                      <a:pt x="235" y="588"/>
                      <a:pt x="295" y="588"/>
                    </a:cubicBezTo>
                    <a:cubicBezTo>
                      <a:pt x="309" y="588"/>
                      <a:pt x="323" y="587"/>
                      <a:pt x="337" y="585"/>
                    </a:cubicBezTo>
                    <a:cubicBezTo>
                      <a:pt x="479" y="565"/>
                      <a:pt x="589" y="442"/>
                      <a:pt x="589" y="294"/>
                    </a:cubicBezTo>
                    <a:cubicBezTo>
                      <a:pt x="589" y="267"/>
                      <a:pt x="585" y="241"/>
                      <a:pt x="578" y="216"/>
                    </a:cubicBezTo>
                    <a:cubicBezTo>
                      <a:pt x="559" y="146"/>
                      <a:pt x="515" y="87"/>
                      <a:pt x="457" y="48"/>
                    </a:cubicBezTo>
                    <a:cubicBezTo>
                      <a:pt x="437" y="35"/>
                      <a:pt x="416" y="25"/>
                      <a:pt x="394" y="17"/>
                    </a:cubicBezTo>
                    <a:cubicBezTo>
                      <a:pt x="363" y="6"/>
                      <a:pt x="330" y="0"/>
                      <a:pt x="295" y="0"/>
                    </a:cubicBezTo>
                  </a:path>
                </a:pathLst>
              </a:custGeom>
              <a:solidFill>
                <a:srgbClr val="FDFDFD">
                  <a:alpha val="30379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g30e558a7298_0_25450"/>
              <p:cNvSpPr/>
              <p:nvPr/>
            </p:nvSpPr>
            <p:spPr>
              <a:xfrm>
                <a:off x="955503" y="2366625"/>
                <a:ext cx="364096" cy="442117"/>
              </a:xfrm>
              <a:custGeom>
                <a:rect b="b" l="l" r="r" t="t"/>
                <a:pathLst>
                  <a:path extrusionOk="0" h="540" w="444">
                    <a:moveTo>
                      <a:pt x="444" y="168"/>
                    </a:moveTo>
                    <a:cubicBezTo>
                      <a:pt x="203" y="537"/>
                      <a:pt x="203" y="537"/>
                      <a:pt x="203" y="537"/>
                    </a:cubicBezTo>
                    <a:cubicBezTo>
                      <a:pt x="189" y="539"/>
                      <a:pt x="175" y="540"/>
                      <a:pt x="161" y="540"/>
                    </a:cubicBezTo>
                    <a:cubicBezTo>
                      <a:pt x="101" y="540"/>
                      <a:pt x="46" y="523"/>
                      <a:pt x="0" y="493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81" y="39"/>
                      <a:pt x="425" y="98"/>
                      <a:pt x="444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g30e558a7298_0_25450"/>
              <p:cNvSpPr/>
              <p:nvPr/>
            </p:nvSpPr>
            <p:spPr>
              <a:xfrm>
                <a:off x="864031" y="2327166"/>
                <a:ext cx="304011" cy="406246"/>
              </a:xfrm>
              <a:custGeom>
                <a:rect b="b" l="l" r="r" t="t"/>
                <a:pathLst>
                  <a:path extrusionOk="0" h="496" w="371">
                    <a:moveTo>
                      <a:pt x="371" y="17"/>
                    </a:moveTo>
                    <a:cubicBezTo>
                      <a:pt x="58" y="496"/>
                      <a:pt x="58" y="496"/>
                      <a:pt x="58" y="496"/>
                    </a:cubicBezTo>
                    <a:cubicBezTo>
                      <a:pt x="33" y="471"/>
                      <a:pt x="14" y="441"/>
                      <a:pt x="0" y="408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268" y="0"/>
                      <a:pt x="270" y="0"/>
                      <a:pt x="272" y="0"/>
                    </a:cubicBezTo>
                    <a:cubicBezTo>
                      <a:pt x="307" y="0"/>
                      <a:pt x="340" y="6"/>
                      <a:pt x="371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g30e558a7298_0_25450"/>
              <p:cNvSpPr/>
              <p:nvPr/>
            </p:nvSpPr>
            <p:spPr>
              <a:xfrm>
                <a:off x="777043" y="2258113"/>
                <a:ext cx="618783" cy="618783"/>
              </a:xfrm>
              <a:custGeom>
                <a:rect b="b" l="l" r="r" t="t"/>
                <a:pathLst>
                  <a:path extrusionOk="0" h="755" w="755">
                    <a:moveTo>
                      <a:pt x="246" y="683"/>
                    </a:moveTo>
                    <a:cubicBezTo>
                      <a:pt x="414" y="755"/>
                      <a:pt x="609" y="678"/>
                      <a:pt x="682" y="510"/>
                    </a:cubicBezTo>
                    <a:cubicBezTo>
                      <a:pt x="755" y="342"/>
                      <a:pt x="678" y="146"/>
                      <a:pt x="509" y="73"/>
                    </a:cubicBezTo>
                    <a:cubicBezTo>
                      <a:pt x="341" y="0"/>
                      <a:pt x="146" y="78"/>
                      <a:pt x="73" y="246"/>
                    </a:cubicBezTo>
                    <a:cubicBezTo>
                      <a:pt x="0" y="414"/>
                      <a:pt x="77" y="610"/>
                      <a:pt x="246" y="683"/>
                    </a:cubicBezTo>
                    <a:close/>
                    <a:moveTo>
                      <a:pt x="626" y="485"/>
                    </a:moveTo>
                    <a:cubicBezTo>
                      <a:pt x="566" y="622"/>
                      <a:pt x="407" y="685"/>
                      <a:pt x="270" y="626"/>
                    </a:cubicBezTo>
                    <a:cubicBezTo>
                      <a:pt x="133" y="567"/>
                      <a:pt x="70" y="407"/>
                      <a:pt x="129" y="271"/>
                    </a:cubicBezTo>
                    <a:cubicBezTo>
                      <a:pt x="189" y="134"/>
                      <a:pt x="348" y="71"/>
                      <a:pt x="485" y="130"/>
                    </a:cubicBezTo>
                    <a:cubicBezTo>
                      <a:pt x="622" y="189"/>
                      <a:pt x="685" y="349"/>
                      <a:pt x="626" y="4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8" name="Google Shape;1408;g30e558a7298_0_2545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09" name="Google Shape;1409;g30e558a7298_0_25450"/>
          <p:cNvSpPr txBox="1"/>
          <p:nvPr>
            <p:ph idx="1" type="subTitle"/>
          </p:nvPr>
        </p:nvSpPr>
        <p:spPr>
          <a:xfrm>
            <a:off x="6653102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10" name="Google Shape;1410;g30e558a7298_0_25450"/>
          <p:cNvSpPr txBox="1"/>
          <p:nvPr>
            <p:ph idx="2" type="subTitle"/>
          </p:nvPr>
        </p:nvSpPr>
        <p:spPr>
          <a:xfrm>
            <a:off x="1349767" y="3606036"/>
            <a:ext cx="4189200" cy="151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11" name="Google Shape;1411;g30e558a7298_0_25450"/>
          <p:cNvSpPr txBox="1"/>
          <p:nvPr>
            <p:ph idx="3" type="subTitle"/>
          </p:nvPr>
        </p:nvSpPr>
        <p:spPr>
          <a:xfrm>
            <a:off x="1349767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12" name="Google Shape;1412;g30e558a7298_0_25450"/>
          <p:cNvSpPr txBox="1"/>
          <p:nvPr>
            <p:ph idx="4" type="subTitle"/>
          </p:nvPr>
        </p:nvSpPr>
        <p:spPr>
          <a:xfrm>
            <a:off x="6653110" y="2616600"/>
            <a:ext cx="4189200" cy="115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1413" name="Google Shape;1413;g30e558a7298_0_25450"/>
          <p:cNvGrpSpPr/>
          <p:nvPr/>
        </p:nvGrpSpPr>
        <p:grpSpPr>
          <a:xfrm>
            <a:off x="2086183" y="-97209"/>
            <a:ext cx="9463172" cy="6450643"/>
            <a:chOff x="1564677" y="-72908"/>
            <a:chExt cx="7097557" cy="4838103"/>
          </a:xfrm>
        </p:grpSpPr>
        <p:sp>
          <p:nvSpPr>
            <p:cNvPr id="1414" name="Google Shape;1414;g30e558a7298_0_25450"/>
            <p:cNvSpPr/>
            <p:nvPr/>
          </p:nvSpPr>
          <p:spPr>
            <a:xfrm>
              <a:off x="1564677" y="44427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5" name="Google Shape;1415;g30e558a7298_0_25450"/>
            <p:cNvGrpSpPr/>
            <p:nvPr/>
          </p:nvGrpSpPr>
          <p:grpSpPr>
            <a:xfrm rot="4095745">
              <a:off x="7986209" y="-111497"/>
              <a:ext cx="451777" cy="789064"/>
              <a:chOff x="8579627" y="228750"/>
              <a:chExt cx="451723" cy="788970"/>
            </a:xfrm>
          </p:grpSpPr>
          <p:sp>
            <p:nvSpPr>
              <p:cNvPr id="1416" name="Google Shape;1416;g30e558a7298_0_25450"/>
              <p:cNvSpPr/>
              <p:nvPr/>
            </p:nvSpPr>
            <p:spPr>
              <a:xfrm>
                <a:off x="8579627" y="69532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g30e558a7298_0_25450"/>
              <p:cNvSpPr/>
              <p:nvPr/>
            </p:nvSpPr>
            <p:spPr>
              <a:xfrm>
                <a:off x="8846775" y="228750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0e558a7298_0_2549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20" name="Google Shape;1420;g30e558a7298_0_25494"/>
          <p:cNvGrpSpPr/>
          <p:nvPr/>
        </p:nvGrpSpPr>
        <p:grpSpPr>
          <a:xfrm>
            <a:off x="-1423221" y="-2980707"/>
            <a:ext cx="15112105" cy="11152508"/>
            <a:chOff x="-1067442" y="-2235586"/>
            <a:chExt cx="11334362" cy="8364590"/>
          </a:xfrm>
        </p:grpSpPr>
        <p:sp>
          <p:nvSpPr>
            <p:cNvPr id="1421" name="Google Shape;1421;g30e558a7298_0_25494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g30e558a7298_0_25494"/>
            <p:cNvSpPr/>
            <p:nvPr/>
          </p:nvSpPr>
          <p:spPr>
            <a:xfrm flipH="1" rot="-9880295">
              <a:off x="-863626" y="4019806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g30e558a7298_0_25494"/>
          <p:cNvGrpSpPr/>
          <p:nvPr/>
        </p:nvGrpSpPr>
        <p:grpSpPr>
          <a:xfrm>
            <a:off x="619587" y="304992"/>
            <a:ext cx="11421912" cy="5794682"/>
            <a:chOff x="464702" y="228750"/>
            <a:chExt cx="8566648" cy="4346120"/>
          </a:xfrm>
        </p:grpSpPr>
        <p:sp>
          <p:nvSpPr>
            <p:cNvPr id="1424" name="Google Shape;1424;g30e558a7298_0_25494"/>
            <p:cNvSpPr/>
            <p:nvPr/>
          </p:nvSpPr>
          <p:spPr>
            <a:xfrm>
              <a:off x="464702" y="42524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g30e558a7298_0_25494"/>
            <p:cNvSpPr/>
            <p:nvPr/>
          </p:nvSpPr>
          <p:spPr>
            <a:xfrm>
              <a:off x="8579627" y="6953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g30e558a7298_0_25494"/>
            <p:cNvSpPr/>
            <p:nvPr/>
          </p:nvSpPr>
          <p:spPr>
            <a:xfrm>
              <a:off x="8846775" y="2287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g30e558a7298_0_25494"/>
          <p:cNvGrpSpPr/>
          <p:nvPr/>
        </p:nvGrpSpPr>
        <p:grpSpPr>
          <a:xfrm>
            <a:off x="-490474" y="4900393"/>
            <a:ext cx="2391758" cy="1794885"/>
            <a:chOff x="-367865" y="3675387"/>
            <a:chExt cx="1793863" cy="1346198"/>
          </a:xfrm>
        </p:grpSpPr>
        <p:grpSp>
          <p:nvGrpSpPr>
            <p:cNvPr id="1428" name="Google Shape;1428;g30e558a7298_0_25494"/>
            <p:cNvGrpSpPr/>
            <p:nvPr/>
          </p:nvGrpSpPr>
          <p:grpSpPr>
            <a:xfrm>
              <a:off x="791375" y="4574865"/>
              <a:ext cx="634624" cy="446720"/>
              <a:chOff x="3622711" y="1331469"/>
              <a:chExt cx="959226" cy="675313"/>
            </a:xfrm>
          </p:grpSpPr>
          <p:sp>
            <p:nvSpPr>
              <p:cNvPr id="1429" name="Google Shape;1429;g30e558a7298_0_25494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g30e558a7298_0_25494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g30e558a7298_0_25494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g30e558a7298_0_25494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g30e558a7298_0_25494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g30e558a7298_0_25494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g30e558a7298_0_25494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g30e558a7298_0_25494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g30e558a7298_0_25494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g30e558a7298_0_25494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g30e558a7298_0_25494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g30e558a7298_0_25494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g30e558a7298_0_25494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g30e558a7298_0_25494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g30e558a7298_0_25494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4" name="Google Shape;1444;g30e558a7298_0_25494"/>
            <p:cNvGrpSpPr/>
            <p:nvPr/>
          </p:nvGrpSpPr>
          <p:grpSpPr>
            <a:xfrm>
              <a:off x="-367865" y="3675387"/>
              <a:ext cx="676370" cy="1142272"/>
              <a:chOff x="2757910" y="1240337"/>
              <a:chExt cx="676370" cy="1142272"/>
            </a:xfrm>
          </p:grpSpPr>
          <p:sp>
            <p:nvSpPr>
              <p:cNvPr id="1445" name="Google Shape;1445;g30e558a7298_0_25494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g30e558a7298_0_25494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g30e558a7298_0_25494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g30e558a7298_0_25494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g30e558a7298_0_25494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g30e558a7298_0_25494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g30e558a7298_0_25494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g30e558a7298_0_25494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0e558a7298_0_25529"/>
          <p:cNvSpPr txBox="1"/>
          <p:nvPr>
            <p:ph type="title"/>
          </p:nvPr>
        </p:nvSpPr>
        <p:spPr>
          <a:xfrm>
            <a:off x="960000" y="593367"/>
            <a:ext cx="5813700" cy="13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55" name="Google Shape;1455;g30e558a7298_0_25529"/>
          <p:cNvSpPr txBox="1"/>
          <p:nvPr>
            <p:ph idx="1" type="subTitle"/>
          </p:nvPr>
        </p:nvSpPr>
        <p:spPr>
          <a:xfrm>
            <a:off x="960000" y="2267067"/>
            <a:ext cx="5813700" cy="387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1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9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1456" name="Google Shape;1456;g30e558a7298_0_25529"/>
          <p:cNvSpPr/>
          <p:nvPr>
            <p:ph idx="2" type="pic"/>
          </p:nvPr>
        </p:nvSpPr>
        <p:spPr>
          <a:xfrm>
            <a:off x="7050383" y="1553000"/>
            <a:ext cx="3602700" cy="419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457" name="Google Shape;1457;g30e558a7298_0_25529"/>
          <p:cNvGrpSpPr/>
          <p:nvPr/>
        </p:nvGrpSpPr>
        <p:grpSpPr>
          <a:xfrm>
            <a:off x="-1433154" y="-2605716"/>
            <a:ext cx="15195519" cy="10912414"/>
            <a:chOff x="-1074892" y="-1954336"/>
            <a:chExt cx="11396924" cy="8184515"/>
          </a:xfrm>
        </p:grpSpPr>
        <p:sp>
          <p:nvSpPr>
            <p:cNvPr id="1458" name="Google Shape;1458;g30e558a7298_0_25529"/>
            <p:cNvSpPr/>
            <p:nvPr/>
          </p:nvSpPr>
          <p:spPr>
            <a:xfrm rot="-9487761">
              <a:off x="6881307" y="-146472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g30e558a7298_0_25529"/>
            <p:cNvSpPr/>
            <p:nvPr/>
          </p:nvSpPr>
          <p:spPr>
            <a:xfrm flipH="1" rot="-9880295">
              <a:off x="-871076" y="41209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0" name="Google Shape;1460;g30e558a7298_0_25529"/>
          <p:cNvGrpSpPr/>
          <p:nvPr/>
        </p:nvGrpSpPr>
        <p:grpSpPr>
          <a:xfrm>
            <a:off x="10270397" y="315431"/>
            <a:ext cx="2284641" cy="1675769"/>
            <a:chOff x="7702991" y="236579"/>
            <a:chExt cx="1713523" cy="1256858"/>
          </a:xfrm>
        </p:grpSpPr>
        <p:grpSp>
          <p:nvGrpSpPr>
            <p:cNvPr id="1461" name="Google Shape;1461;g30e558a7298_0_25529"/>
            <p:cNvGrpSpPr/>
            <p:nvPr/>
          </p:nvGrpSpPr>
          <p:grpSpPr>
            <a:xfrm>
              <a:off x="7702991" y="236579"/>
              <a:ext cx="428274" cy="605851"/>
              <a:chOff x="6000261" y="1225220"/>
              <a:chExt cx="627600" cy="887824"/>
            </a:xfrm>
          </p:grpSpPr>
          <p:sp>
            <p:nvSpPr>
              <p:cNvPr id="1462" name="Google Shape;1462;g30e558a7298_0_25529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g30e558a7298_0_25529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g30e558a7298_0_25529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g30e558a7298_0_25529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g30e558a7298_0_25529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g30e558a7298_0_25529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g30e558a7298_0_25529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g30e558a7298_0_25529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g30e558a7298_0_25529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g30e558a7298_0_25529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g30e558a7298_0_25529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g30e558a7298_0_25529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g30e558a7298_0_25529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g30e558a7298_0_25529"/>
            <p:cNvGrpSpPr/>
            <p:nvPr/>
          </p:nvGrpSpPr>
          <p:grpSpPr>
            <a:xfrm rot="-2376894">
              <a:off x="8771628" y="712393"/>
              <a:ext cx="471966" cy="712375"/>
              <a:chOff x="2047101" y="2145599"/>
              <a:chExt cx="407553" cy="615151"/>
            </a:xfrm>
          </p:grpSpPr>
          <p:sp>
            <p:nvSpPr>
              <p:cNvPr id="1476" name="Google Shape;1476;g30e558a7298_0_25529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g30e558a7298_0_25529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g30e558a7298_0_25529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30e558a7298_0_25529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g30e558a7298_0_25529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g30e558a7298_0_25529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g30e558a7298_0_25529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g30e558a7298_0_25529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g30e558a7298_0_25529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g30e558a7298_0_25529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g30e558a7298_0_25529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g30e558a7298_0_25529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g30e558a7298_0_25529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g30e558a7298_0_25529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g30e558a7298_0_25529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g30e558a7298_0_25529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g30e558a7298_0_25529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g30e558a7298_0_25529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g30e558a7298_0_25529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g30e558a7298_0_25529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g30e558a7298_0_25529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g30e558a7298_0_25529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g30e558a7298_0_25529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g30e558a7298_0_25529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g30e558a7298_0_25529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g30e558a7298_0_25529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g30e558a7298_0_25529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g30e558a7298_0_25529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g30e558a7298_0_25529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5" name="Google Shape;1505;g30e558a7298_0_25529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g30e558a7298_0_25529"/>
          <p:cNvGrpSpPr/>
          <p:nvPr/>
        </p:nvGrpSpPr>
        <p:grpSpPr>
          <a:xfrm>
            <a:off x="120332" y="470015"/>
            <a:ext cx="11397732" cy="5976624"/>
            <a:chOff x="90252" y="352520"/>
            <a:chExt cx="8548512" cy="4482580"/>
          </a:xfrm>
        </p:grpSpPr>
        <p:sp>
          <p:nvSpPr>
            <p:cNvPr id="1507" name="Google Shape;1507;g30e558a7298_0_25529"/>
            <p:cNvSpPr/>
            <p:nvPr/>
          </p:nvSpPr>
          <p:spPr>
            <a:xfrm>
              <a:off x="8312089" y="3525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g30e558a7298_0_25529"/>
            <p:cNvSpPr/>
            <p:nvPr/>
          </p:nvSpPr>
          <p:spPr>
            <a:xfrm>
              <a:off x="90252" y="4043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g30e558a7298_0_25529"/>
            <p:cNvSpPr/>
            <p:nvPr/>
          </p:nvSpPr>
          <p:spPr>
            <a:xfrm>
              <a:off x="416925" y="46529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1" name="Google Shape;1511;g30e558a7298_0_25586"/>
          <p:cNvGrpSpPr/>
          <p:nvPr/>
        </p:nvGrpSpPr>
        <p:grpSpPr>
          <a:xfrm>
            <a:off x="-2682851" y="-4010826"/>
            <a:ext cx="17721262" cy="13830635"/>
            <a:chOff x="-2012189" y="-3008195"/>
            <a:chExt cx="13291278" cy="10373236"/>
          </a:xfrm>
        </p:grpSpPr>
        <p:sp>
          <p:nvSpPr>
            <p:cNvPr id="1512" name="Google Shape;1512;g30e558a7298_0_25586"/>
            <p:cNvSpPr/>
            <p:nvPr/>
          </p:nvSpPr>
          <p:spPr>
            <a:xfrm rot="-7883097">
              <a:off x="5052852" y="1477342"/>
              <a:ext cx="5631856" cy="4125620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g30e558a7298_0_25586"/>
            <p:cNvSpPr/>
            <p:nvPr/>
          </p:nvSpPr>
          <p:spPr>
            <a:xfrm rot="-8306489">
              <a:off x="808757" y="-22356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g30e558a7298_0_25586"/>
            <p:cNvSpPr/>
            <p:nvPr/>
          </p:nvSpPr>
          <p:spPr>
            <a:xfrm rot="-2526298">
              <a:off x="-1507395" y="3898776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5" name="Google Shape;1515;g30e558a7298_0_25586"/>
          <p:cNvSpPr txBox="1"/>
          <p:nvPr>
            <p:ph type="title"/>
          </p:nvPr>
        </p:nvSpPr>
        <p:spPr>
          <a:xfrm>
            <a:off x="950967" y="2207100"/>
            <a:ext cx="6559500" cy="256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0e558a7298_0_2559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18" name="Google Shape;1518;g30e558a7298_0_25592"/>
          <p:cNvSpPr txBox="1"/>
          <p:nvPr>
            <p:ph idx="1" type="subTitle"/>
          </p:nvPr>
        </p:nvSpPr>
        <p:spPr>
          <a:xfrm>
            <a:off x="6308634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19" name="Google Shape;1519;g30e558a7298_0_25592"/>
          <p:cNvSpPr txBox="1"/>
          <p:nvPr>
            <p:ph idx="2" type="subTitle"/>
          </p:nvPr>
        </p:nvSpPr>
        <p:spPr>
          <a:xfrm>
            <a:off x="1163200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520" name="Google Shape;1520;g30e558a7298_0_25592"/>
          <p:cNvGrpSpPr/>
          <p:nvPr/>
        </p:nvGrpSpPr>
        <p:grpSpPr>
          <a:xfrm>
            <a:off x="-1338621" y="-1993115"/>
            <a:ext cx="16269269" cy="12327985"/>
            <a:chOff x="-1003990" y="-1494873"/>
            <a:chExt cx="12202257" cy="9246220"/>
          </a:xfrm>
        </p:grpSpPr>
        <p:sp>
          <p:nvSpPr>
            <p:cNvPr id="1521" name="Google Shape;1521;g30e558a7298_0_25592"/>
            <p:cNvSpPr/>
            <p:nvPr/>
          </p:nvSpPr>
          <p:spPr>
            <a:xfrm rot="-1862678">
              <a:off x="6571680" y="3713484"/>
              <a:ext cx="4091079" cy="32130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g30e558a7298_0_25592"/>
            <p:cNvSpPr/>
            <p:nvPr/>
          </p:nvSpPr>
          <p:spPr>
            <a:xfrm flipH="1" rot="-3988337">
              <a:off x="-833999" y="-1017772"/>
              <a:ext cx="2249730" cy="184502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3" name="Google Shape;1523;g30e558a7298_0_25592"/>
          <p:cNvGrpSpPr/>
          <p:nvPr/>
        </p:nvGrpSpPr>
        <p:grpSpPr>
          <a:xfrm>
            <a:off x="10301990" y="4297341"/>
            <a:ext cx="2320068" cy="2423366"/>
            <a:chOff x="7726686" y="3223087"/>
            <a:chExt cx="1740094" cy="1817570"/>
          </a:xfrm>
        </p:grpSpPr>
        <p:grpSp>
          <p:nvGrpSpPr>
            <p:cNvPr id="1524" name="Google Shape;1524;g30e558a7298_0_25592"/>
            <p:cNvGrpSpPr/>
            <p:nvPr/>
          </p:nvGrpSpPr>
          <p:grpSpPr>
            <a:xfrm>
              <a:off x="8790410" y="3223087"/>
              <a:ext cx="676370" cy="1142272"/>
              <a:chOff x="2757910" y="1240337"/>
              <a:chExt cx="676370" cy="1142272"/>
            </a:xfrm>
          </p:grpSpPr>
          <p:sp>
            <p:nvSpPr>
              <p:cNvPr id="1525" name="Google Shape;1525;g30e558a7298_0_25592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g30e558a7298_0_25592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g30e558a7298_0_25592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g30e558a7298_0_25592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g30e558a7298_0_25592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g30e558a7298_0_25592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g30e558a7298_0_25592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g30e558a7298_0_25592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g30e558a7298_0_25592"/>
            <p:cNvGrpSpPr/>
            <p:nvPr/>
          </p:nvGrpSpPr>
          <p:grpSpPr>
            <a:xfrm>
              <a:off x="7726686" y="4365344"/>
              <a:ext cx="959226" cy="675313"/>
              <a:chOff x="3622711" y="1331469"/>
              <a:chExt cx="959226" cy="675313"/>
            </a:xfrm>
          </p:grpSpPr>
          <p:sp>
            <p:nvSpPr>
              <p:cNvPr id="1534" name="Google Shape;1534;g30e558a7298_0_25592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g30e558a7298_0_25592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g30e558a7298_0_25592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g30e558a7298_0_25592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g30e558a7298_0_25592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g30e558a7298_0_25592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g30e558a7298_0_25592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g30e558a7298_0_25592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g30e558a7298_0_25592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g30e558a7298_0_25592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g30e558a7298_0_25592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g30e558a7298_0_25592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g30e558a7298_0_25592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g30e558a7298_0_25592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g30e558a7298_0_25592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49" name="Google Shape;1549;g30e558a7298_0_25592"/>
          <p:cNvGrpSpPr/>
          <p:nvPr/>
        </p:nvGrpSpPr>
        <p:grpSpPr>
          <a:xfrm>
            <a:off x="245427" y="31192"/>
            <a:ext cx="11282020" cy="5572094"/>
            <a:chOff x="184075" y="23395"/>
            <a:chExt cx="8461726" cy="4179175"/>
          </a:xfrm>
        </p:grpSpPr>
        <p:sp>
          <p:nvSpPr>
            <p:cNvPr id="1550" name="Google Shape;1550;g30e558a7298_0_25592"/>
            <p:cNvSpPr/>
            <p:nvPr/>
          </p:nvSpPr>
          <p:spPr>
            <a:xfrm>
              <a:off x="8319127" y="388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g30e558a7298_0_25592"/>
            <p:cNvSpPr/>
            <p:nvPr/>
          </p:nvSpPr>
          <p:spPr>
            <a:xfrm>
              <a:off x="614752" y="233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g30e558a7298_0_25592"/>
            <p:cNvSpPr/>
            <p:nvPr/>
          </p:nvSpPr>
          <p:spPr>
            <a:xfrm>
              <a:off x="184075" y="4921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0e558a7298_0_25629"/>
          <p:cNvSpPr/>
          <p:nvPr>
            <p:ph idx="2" type="pic"/>
          </p:nvPr>
        </p:nvSpPr>
        <p:spPr>
          <a:xfrm>
            <a:off x="2" y="-18300"/>
            <a:ext cx="12192000" cy="6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1555" name="Google Shape;1555;g30e558a7298_0_25629"/>
          <p:cNvSpPr txBox="1"/>
          <p:nvPr>
            <p:ph type="title"/>
          </p:nvPr>
        </p:nvSpPr>
        <p:spPr>
          <a:xfrm>
            <a:off x="1329400" y="5454200"/>
            <a:ext cx="9533100" cy="763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g30e558a7298_0_25632"/>
          <p:cNvGrpSpPr/>
          <p:nvPr/>
        </p:nvGrpSpPr>
        <p:grpSpPr>
          <a:xfrm>
            <a:off x="-2705550" y="-3185924"/>
            <a:ext cx="16289096" cy="12476888"/>
            <a:chOff x="-2029214" y="-2389503"/>
            <a:chExt cx="12217127" cy="9357900"/>
          </a:xfrm>
        </p:grpSpPr>
        <p:sp>
          <p:nvSpPr>
            <p:cNvPr id="1558" name="Google Shape;1558;g30e558a7298_0_25632"/>
            <p:cNvSpPr/>
            <p:nvPr/>
          </p:nvSpPr>
          <p:spPr>
            <a:xfrm rot="7128936">
              <a:off x="-1270089" y="1442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g30e558a7298_0_25632"/>
            <p:cNvSpPr/>
            <p:nvPr/>
          </p:nvSpPr>
          <p:spPr>
            <a:xfrm rot="-8306489">
              <a:off x="6312332" y="-16169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g30e558a7298_0_25632"/>
            <p:cNvSpPr/>
            <p:nvPr/>
          </p:nvSpPr>
          <p:spPr>
            <a:xfrm rot="-2526298">
              <a:off x="-1524420" y="-16660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1" name="Google Shape;1561;g30e558a7298_0_25632"/>
          <p:cNvSpPr txBox="1"/>
          <p:nvPr>
            <p:ph hasCustomPrompt="1" type="title"/>
          </p:nvPr>
        </p:nvSpPr>
        <p:spPr>
          <a:xfrm>
            <a:off x="7070233" y="3605067"/>
            <a:ext cx="41709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562" name="Google Shape;1562;g30e558a7298_0_25632"/>
          <p:cNvSpPr txBox="1"/>
          <p:nvPr>
            <p:ph idx="1" type="subTitle"/>
          </p:nvPr>
        </p:nvSpPr>
        <p:spPr>
          <a:xfrm>
            <a:off x="7070233" y="4897967"/>
            <a:ext cx="41709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e558a7298_0_859"/>
          <p:cNvSpPr txBox="1"/>
          <p:nvPr>
            <p:ph type="title"/>
          </p:nvPr>
        </p:nvSpPr>
        <p:spPr>
          <a:xfrm>
            <a:off x="960000" y="593367"/>
            <a:ext cx="5813700" cy="13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g30e558a7298_0_859"/>
          <p:cNvSpPr txBox="1"/>
          <p:nvPr>
            <p:ph idx="1" type="subTitle"/>
          </p:nvPr>
        </p:nvSpPr>
        <p:spPr>
          <a:xfrm>
            <a:off x="960000" y="2267067"/>
            <a:ext cx="5813700" cy="387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1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9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g30e558a7298_0_859"/>
          <p:cNvSpPr/>
          <p:nvPr>
            <p:ph idx="2" type="pic"/>
          </p:nvPr>
        </p:nvSpPr>
        <p:spPr>
          <a:xfrm>
            <a:off x="7050383" y="1553000"/>
            <a:ext cx="3602700" cy="419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5" name="Google Shape;135;g30e558a7298_0_859"/>
          <p:cNvGrpSpPr/>
          <p:nvPr/>
        </p:nvGrpSpPr>
        <p:grpSpPr>
          <a:xfrm>
            <a:off x="-1433154" y="-2605716"/>
            <a:ext cx="15195519" cy="10912414"/>
            <a:chOff x="-1074892" y="-1954336"/>
            <a:chExt cx="11396924" cy="8184515"/>
          </a:xfrm>
        </p:grpSpPr>
        <p:sp>
          <p:nvSpPr>
            <p:cNvPr id="136" name="Google Shape;136;g30e558a7298_0_859"/>
            <p:cNvSpPr/>
            <p:nvPr/>
          </p:nvSpPr>
          <p:spPr>
            <a:xfrm rot="-9487761">
              <a:off x="6881307" y="-146472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g30e558a7298_0_859"/>
            <p:cNvSpPr/>
            <p:nvPr/>
          </p:nvSpPr>
          <p:spPr>
            <a:xfrm flipH="1" rot="-9880295">
              <a:off x="-871076" y="41209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g30e558a7298_0_859"/>
          <p:cNvGrpSpPr/>
          <p:nvPr/>
        </p:nvGrpSpPr>
        <p:grpSpPr>
          <a:xfrm>
            <a:off x="10270397" y="315431"/>
            <a:ext cx="2284641" cy="1675769"/>
            <a:chOff x="7702991" y="236579"/>
            <a:chExt cx="1713523" cy="1256858"/>
          </a:xfrm>
        </p:grpSpPr>
        <p:grpSp>
          <p:nvGrpSpPr>
            <p:cNvPr id="139" name="Google Shape;139;g30e558a7298_0_859"/>
            <p:cNvGrpSpPr/>
            <p:nvPr/>
          </p:nvGrpSpPr>
          <p:grpSpPr>
            <a:xfrm>
              <a:off x="7702991" y="236579"/>
              <a:ext cx="428274" cy="605851"/>
              <a:chOff x="6000261" y="1225220"/>
              <a:chExt cx="627600" cy="887824"/>
            </a:xfrm>
          </p:grpSpPr>
          <p:sp>
            <p:nvSpPr>
              <p:cNvPr id="140" name="Google Shape;140;g30e558a7298_0_859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g30e558a7298_0_859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g30e558a7298_0_859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g30e558a7298_0_859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g30e558a7298_0_859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g30e558a7298_0_859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g30e558a7298_0_859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g30e558a7298_0_859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g30e558a7298_0_859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g30e558a7298_0_859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g30e558a7298_0_859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g30e558a7298_0_859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g30e558a7298_0_859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g30e558a7298_0_859"/>
            <p:cNvGrpSpPr/>
            <p:nvPr/>
          </p:nvGrpSpPr>
          <p:grpSpPr>
            <a:xfrm rot="-2376894">
              <a:off x="8771628" y="712393"/>
              <a:ext cx="471966" cy="712375"/>
              <a:chOff x="2047101" y="2145599"/>
              <a:chExt cx="407553" cy="615151"/>
            </a:xfrm>
          </p:grpSpPr>
          <p:sp>
            <p:nvSpPr>
              <p:cNvPr id="154" name="Google Shape;154;g30e558a7298_0_859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g30e558a7298_0_859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g30e558a7298_0_859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g30e558a7298_0_859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g30e558a7298_0_859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g30e558a7298_0_859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g30e558a7298_0_859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g30e558a7298_0_859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g30e558a7298_0_859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g30e558a7298_0_859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g30e558a7298_0_859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g30e558a7298_0_859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g30e558a7298_0_859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g30e558a7298_0_859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g30e558a7298_0_859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g30e558a7298_0_859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g30e558a7298_0_859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g30e558a7298_0_859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g30e558a7298_0_859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g30e558a7298_0_859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g30e558a7298_0_859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g30e558a7298_0_859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g30e558a7298_0_859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g30e558a7298_0_859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g30e558a7298_0_859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g30e558a7298_0_859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g30e558a7298_0_859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g30e558a7298_0_859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g30e558a7298_0_859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g30e558a7298_0_859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" name="Google Shape;184;g30e558a7298_0_859"/>
          <p:cNvGrpSpPr/>
          <p:nvPr/>
        </p:nvGrpSpPr>
        <p:grpSpPr>
          <a:xfrm>
            <a:off x="120332" y="470015"/>
            <a:ext cx="11397732" cy="5976624"/>
            <a:chOff x="90252" y="352520"/>
            <a:chExt cx="8548512" cy="4482580"/>
          </a:xfrm>
        </p:grpSpPr>
        <p:sp>
          <p:nvSpPr>
            <p:cNvPr id="185" name="Google Shape;185;g30e558a7298_0_859"/>
            <p:cNvSpPr/>
            <p:nvPr/>
          </p:nvSpPr>
          <p:spPr>
            <a:xfrm>
              <a:off x="8312089" y="3525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30e558a7298_0_859"/>
            <p:cNvSpPr/>
            <p:nvPr/>
          </p:nvSpPr>
          <p:spPr>
            <a:xfrm>
              <a:off x="90252" y="4043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30e558a7298_0_859"/>
            <p:cNvSpPr/>
            <p:nvPr/>
          </p:nvSpPr>
          <p:spPr>
            <a:xfrm>
              <a:off x="416925" y="46529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5" name="Google Shape;1565;g30e558a7298_0_25640"/>
          <p:cNvGrpSpPr/>
          <p:nvPr/>
        </p:nvGrpSpPr>
        <p:grpSpPr>
          <a:xfrm>
            <a:off x="-1605288" y="-1697398"/>
            <a:ext cx="15963039" cy="11417968"/>
            <a:chOff x="-1203996" y="-1273080"/>
            <a:chExt cx="11972579" cy="8563690"/>
          </a:xfrm>
        </p:grpSpPr>
        <p:sp>
          <p:nvSpPr>
            <p:cNvPr id="1566" name="Google Shape;1566;g30e558a7298_0_25640"/>
            <p:cNvSpPr/>
            <p:nvPr/>
          </p:nvSpPr>
          <p:spPr>
            <a:xfrm rot="-6823997">
              <a:off x="7481480" y="4165470"/>
              <a:ext cx="3098928" cy="2433855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g30e558a7298_0_25640"/>
            <p:cNvSpPr/>
            <p:nvPr/>
          </p:nvSpPr>
          <p:spPr>
            <a:xfrm flipH="1" rot="-3948904">
              <a:off x="-1026291" y="-790996"/>
              <a:ext cx="2252181" cy="184703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8" name="Google Shape;1568;g30e558a7298_0_2564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69" name="Google Shape;1569;g30e558a7298_0_25640"/>
          <p:cNvSpPr txBox="1"/>
          <p:nvPr>
            <p:ph idx="1" type="subTitle"/>
          </p:nvPr>
        </p:nvSpPr>
        <p:spPr>
          <a:xfrm>
            <a:off x="1176200" y="3810785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70" name="Google Shape;1570;g30e558a7298_0_25640"/>
          <p:cNvSpPr txBox="1"/>
          <p:nvPr>
            <p:ph idx="2" type="subTitle"/>
          </p:nvPr>
        </p:nvSpPr>
        <p:spPr>
          <a:xfrm>
            <a:off x="4525005" y="3810785"/>
            <a:ext cx="31419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71" name="Google Shape;1571;g30e558a7298_0_25640"/>
          <p:cNvSpPr txBox="1"/>
          <p:nvPr>
            <p:ph idx="3" type="subTitle"/>
          </p:nvPr>
        </p:nvSpPr>
        <p:spPr>
          <a:xfrm>
            <a:off x="7870195" y="3810783"/>
            <a:ext cx="3145500" cy="118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72" name="Google Shape;1572;g30e558a7298_0_25640"/>
          <p:cNvSpPr txBox="1"/>
          <p:nvPr>
            <p:ph idx="4" type="subTitle"/>
          </p:nvPr>
        </p:nvSpPr>
        <p:spPr>
          <a:xfrm>
            <a:off x="1176200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573" name="Google Shape;1573;g30e558a7298_0_25640"/>
          <p:cNvSpPr txBox="1"/>
          <p:nvPr>
            <p:ph idx="5" type="subTitle"/>
          </p:nvPr>
        </p:nvSpPr>
        <p:spPr>
          <a:xfrm>
            <a:off x="4525009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574" name="Google Shape;1574;g30e558a7298_0_25640"/>
          <p:cNvSpPr txBox="1"/>
          <p:nvPr>
            <p:ph idx="6" type="subTitle"/>
          </p:nvPr>
        </p:nvSpPr>
        <p:spPr>
          <a:xfrm>
            <a:off x="7870185" y="2832083"/>
            <a:ext cx="3145500" cy="1149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1575" name="Google Shape;1575;g30e558a7298_0_25640"/>
          <p:cNvGrpSpPr/>
          <p:nvPr/>
        </p:nvGrpSpPr>
        <p:grpSpPr>
          <a:xfrm>
            <a:off x="9958896" y="5627431"/>
            <a:ext cx="1661417" cy="1589371"/>
            <a:chOff x="7469359" y="4220679"/>
            <a:chExt cx="1246094" cy="1192058"/>
          </a:xfrm>
        </p:grpSpPr>
        <p:grpSp>
          <p:nvGrpSpPr>
            <p:cNvPr id="1576" name="Google Shape;1576;g30e558a7298_0_25640"/>
            <p:cNvGrpSpPr/>
            <p:nvPr/>
          </p:nvGrpSpPr>
          <p:grpSpPr>
            <a:xfrm>
              <a:off x="8287178" y="4220679"/>
              <a:ext cx="428274" cy="605851"/>
              <a:chOff x="6000261" y="1225220"/>
              <a:chExt cx="627600" cy="887824"/>
            </a:xfrm>
          </p:grpSpPr>
          <p:sp>
            <p:nvSpPr>
              <p:cNvPr id="1577" name="Google Shape;1577;g30e558a7298_0_25640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g30e558a7298_0_25640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g30e558a7298_0_25640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g30e558a7298_0_25640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g30e558a7298_0_25640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g30e558a7298_0_25640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g30e558a7298_0_25640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g30e558a7298_0_25640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g30e558a7298_0_25640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g30e558a7298_0_25640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g30e558a7298_0_25640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g30e558a7298_0_25640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g30e558a7298_0_25640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g30e558a7298_0_25640"/>
            <p:cNvGrpSpPr/>
            <p:nvPr/>
          </p:nvGrpSpPr>
          <p:grpSpPr>
            <a:xfrm rot="-2376894">
              <a:off x="7642278" y="4631693"/>
              <a:ext cx="471966" cy="712375"/>
              <a:chOff x="2047101" y="2145599"/>
              <a:chExt cx="407553" cy="615151"/>
            </a:xfrm>
          </p:grpSpPr>
          <p:sp>
            <p:nvSpPr>
              <p:cNvPr id="1591" name="Google Shape;1591;g30e558a7298_0_25640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g30e558a7298_0_25640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g30e558a7298_0_25640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g30e558a7298_0_25640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g30e558a7298_0_25640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g30e558a7298_0_25640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g30e558a7298_0_25640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g30e558a7298_0_25640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g30e558a7298_0_25640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g30e558a7298_0_25640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g30e558a7298_0_25640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g30e558a7298_0_25640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g30e558a7298_0_25640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g30e558a7298_0_25640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g30e558a7298_0_25640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g30e558a7298_0_25640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g30e558a7298_0_25640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g30e558a7298_0_25640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g30e558a7298_0_25640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g30e558a7298_0_25640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g30e558a7298_0_25640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g30e558a7298_0_25640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g30e558a7298_0_25640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g30e558a7298_0_25640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g30e558a7298_0_25640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g30e558a7298_0_25640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g30e558a7298_0_25640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g30e558a7298_0_25640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g30e558a7298_0_25640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g30e558a7298_0_25640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1" name="Google Shape;1621;g30e558a7298_0_25640"/>
          <p:cNvGrpSpPr/>
          <p:nvPr/>
        </p:nvGrpSpPr>
        <p:grpSpPr>
          <a:xfrm>
            <a:off x="215930" y="227160"/>
            <a:ext cx="11775356" cy="5165364"/>
            <a:chOff x="161952" y="170375"/>
            <a:chExt cx="8831737" cy="3874120"/>
          </a:xfrm>
        </p:grpSpPr>
        <p:sp>
          <p:nvSpPr>
            <p:cNvPr id="1622" name="Google Shape;1622;g30e558a7298_0_25640"/>
            <p:cNvSpPr/>
            <p:nvPr/>
          </p:nvSpPr>
          <p:spPr>
            <a:xfrm>
              <a:off x="8667014" y="3722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g30e558a7298_0_25640"/>
            <p:cNvSpPr/>
            <p:nvPr/>
          </p:nvSpPr>
          <p:spPr>
            <a:xfrm>
              <a:off x="161952" y="7759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g30e558a7298_0_25640"/>
            <p:cNvSpPr/>
            <p:nvPr/>
          </p:nvSpPr>
          <p:spPr>
            <a:xfrm>
              <a:off x="396450" y="170375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0e558a7298_0_25701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27" name="Google Shape;1627;g30e558a7298_0_25701"/>
          <p:cNvSpPr txBox="1"/>
          <p:nvPr>
            <p:ph idx="1" type="subTitle"/>
          </p:nvPr>
        </p:nvSpPr>
        <p:spPr>
          <a:xfrm>
            <a:off x="2032500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28" name="Google Shape;1628;g30e558a7298_0_25701"/>
          <p:cNvSpPr txBox="1"/>
          <p:nvPr>
            <p:ph idx="2" type="subTitle"/>
          </p:nvPr>
        </p:nvSpPr>
        <p:spPr>
          <a:xfrm>
            <a:off x="7225434" y="2746924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29" name="Google Shape;1629;g30e558a7298_0_25701"/>
          <p:cNvSpPr txBox="1"/>
          <p:nvPr>
            <p:ph idx="3" type="subTitle"/>
          </p:nvPr>
        </p:nvSpPr>
        <p:spPr>
          <a:xfrm>
            <a:off x="2032500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30" name="Google Shape;1630;g30e558a7298_0_25701"/>
          <p:cNvSpPr txBox="1"/>
          <p:nvPr>
            <p:ph idx="4" type="subTitle"/>
          </p:nvPr>
        </p:nvSpPr>
        <p:spPr>
          <a:xfrm>
            <a:off x="7225434" y="4956233"/>
            <a:ext cx="394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31" name="Google Shape;1631;g30e558a7298_0_25701"/>
          <p:cNvSpPr txBox="1"/>
          <p:nvPr>
            <p:ph hasCustomPrompt="1" idx="5" type="title"/>
          </p:nvPr>
        </p:nvSpPr>
        <p:spPr>
          <a:xfrm>
            <a:off x="1145700" y="1899033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2" name="Google Shape;1632;g30e558a7298_0_25701"/>
          <p:cNvSpPr txBox="1"/>
          <p:nvPr>
            <p:ph hasCustomPrompt="1" idx="6" type="title"/>
          </p:nvPr>
        </p:nvSpPr>
        <p:spPr>
          <a:xfrm>
            <a:off x="1145700" y="4107566"/>
            <a:ext cx="8901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3" name="Google Shape;1633;g30e558a7298_0_25701"/>
          <p:cNvSpPr txBox="1"/>
          <p:nvPr>
            <p:ph hasCustomPrompt="1" idx="7" type="title"/>
          </p:nvPr>
        </p:nvSpPr>
        <p:spPr>
          <a:xfrm>
            <a:off x="6338636" y="1899033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4" name="Google Shape;1634;g30e558a7298_0_25701"/>
          <p:cNvSpPr txBox="1"/>
          <p:nvPr>
            <p:ph hasCustomPrompt="1" idx="8" type="title"/>
          </p:nvPr>
        </p:nvSpPr>
        <p:spPr>
          <a:xfrm>
            <a:off x="6338636" y="4107566"/>
            <a:ext cx="886800" cy="596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35" name="Google Shape;1635;g30e558a7298_0_25701"/>
          <p:cNvSpPr txBox="1"/>
          <p:nvPr>
            <p:ph idx="9" type="subTitle"/>
          </p:nvPr>
        </p:nvSpPr>
        <p:spPr>
          <a:xfrm>
            <a:off x="2032500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36" name="Google Shape;1636;g30e558a7298_0_25701"/>
          <p:cNvSpPr txBox="1"/>
          <p:nvPr>
            <p:ph idx="13" type="subTitle"/>
          </p:nvPr>
        </p:nvSpPr>
        <p:spPr>
          <a:xfrm>
            <a:off x="7225433" y="190203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37" name="Google Shape;1637;g30e558a7298_0_25701"/>
          <p:cNvSpPr txBox="1"/>
          <p:nvPr>
            <p:ph idx="14" type="subTitle"/>
          </p:nvPr>
        </p:nvSpPr>
        <p:spPr>
          <a:xfrm>
            <a:off x="2032500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38" name="Google Shape;1638;g30e558a7298_0_25701"/>
          <p:cNvSpPr txBox="1"/>
          <p:nvPr>
            <p:ph idx="15" type="subTitle"/>
          </p:nvPr>
        </p:nvSpPr>
        <p:spPr>
          <a:xfrm>
            <a:off x="7225433" y="4110663"/>
            <a:ext cx="3944100" cy="1009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1639" name="Google Shape;1639;g30e558a7298_0_25701"/>
          <p:cNvGrpSpPr/>
          <p:nvPr/>
        </p:nvGrpSpPr>
        <p:grpSpPr>
          <a:xfrm>
            <a:off x="-1383622" y="-2980707"/>
            <a:ext cx="15072506" cy="11045944"/>
            <a:chOff x="-1037742" y="-2235586"/>
            <a:chExt cx="11304662" cy="8284665"/>
          </a:xfrm>
        </p:grpSpPr>
        <p:sp>
          <p:nvSpPr>
            <p:cNvPr id="1640" name="Google Shape;1640;g30e558a7298_0_25701"/>
            <p:cNvSpPr/>
            <p:nvPr/>
          </p:nvSpPr>
          <p:spPr>
            <a:xfrm rot="-9487761">
              <a:off x="6826194" y="-1745977"/>
              <a:ext cx="3098926" cy="2433851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g30e558a7298_0_25701"/>
            <p:cNvSpPr/>
            <p:nvPr/>
          </p:nvSpPr>
          <p:spPr>
            <a:xfrm flipH="1" rot="-9880295">
              <a:off x="-833926" y="3939881"/>
              <a:ext cx="2249342" cy="1844701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2" name="Google Shape;1642;g30e558a7298_0_25701"/>
          <p:cNvGrpSpPr/>
          <p:nvPr/>
        </p:nvGrpSpPr>
        <p:grpSpPr>
          <a:xfrm>
            <a:off x="-65904" y="5310695"/>
            <a:ext cx="2036627" cy="1776105"/>
            <a:chOff x="-49429" y="3983121"/>
            <a:chExt cx="1527509" cy="1332112"/>
          </a:xfrm>
        </p:grpSpPr>
        <p:grpSp>
          <p:nvGrpSpPr>
            <p:cNvPr id="1643" name="Google Shape;1643;g30e558a7298_0_25701"/>
            <p:cNvGrpSpPr/>
            <p:nvPr/>
          </p:nvGrpSpPr>
          <p:grpSpPr>
            <a:xfrm>
              <a:off x="840880" y="4718150"/>
              <a:ext cx="637200" cy="597084"/>
              <a:chOff x="1932280" y="1331475"/>
              <a:chExt cx="637200" cy="597084"/>
            </a:xfrm>
          </p:grpSpPr>
          <p:sp>
            <p:nvSpPr>
              <p:cNvPr id="1644" name="Google Shape;1644;g30e558a7298_0_25701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g30e558a7298_0_25701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g30e558a7298_0_25701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g30e558a7298_0_25701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g30e558a7298_0_25701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g30e558a7298_0_25701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g30e558a7298_0_25701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g30e558a7298_0_25701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g30e558a7298_0_25701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g30e558a7298_0_25701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g30e558a7298_0_25701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g30e558a7298_0_25701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6" name="Google Shape;1656;g30e558a7298_0_25701"/>
            <p:cNvGrpSpPr/>
            <p:nvPr/>
          </p:nvGrpSpPr>
          <p:grpSpPr>
            <a:xfrm>
              <a:off x="-49429" y="3983121"/>
              <a:ext cx="588491" cy="951052"/>
              <a:chOff x="1062996" y="1340396"/>
              <a:chExt cx="588491" cy="951052"/>
            </a:xfrm>
          </p:grpSpPr>
          <p:sp>
            <p:nvSpPr>
              <p:cNvPr id="1657" name="Google Shape;1657;g30e558a7298_0_2570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g30e558a7298_0_2570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g30e558a7298_0_2570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g30e558a7298_0_2570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g30e558a7298_0_2570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2" name="Google Shape;1662;g30e558a7298_0_2570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3" name="Google Shape;1663;g30e558a7298_0_25701"/>
          <p:cNvGrpSpPr/>
          <p:nvPr/>
        </p:nvGrpSpPr>
        <p:grpSpPr>
          <a:xfrm>
            <a:off x="524422" y="133329"/>
            <a:ext cx="11331283" cy="5837248"/>
            <a:chOff x="393327" y="100000"/>
            <a:chExt cx="8498675" cy="4378045"/>
          </a:xfrm>
        </p:grpSpPr>
        <p:sp>
          <p:nvSpPr>
            <p:cNvPr id="1664" name="Google Shape;1664;g30e558a7298_0_25701"/>
            <p:cNvSpPr/>
            <p:nvPr/>
          </p:nvSpPr>
          <p:spPr>
            <a:xfrm>
              <a:off x="393327" y="41556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g30e558a7298_0_25701"/>
            <p:cNvSpPr/>
            <p:nvPr/>
          </p:nvSpPr>
          <p:spPr>
            <a:xfrm>
              <a:off x="8565327" y="3782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g30e558a7298_0_25701"/>
            <p:cNvSpPr/>
            <p:nvPr/>
          </p:nvSpPr>
          <p:spPr>
            <a:xfrm>
              <a:off x="8246200" y="100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0e558a7298_0_2574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69" name="Google Shape;1669;g30e558a7298_0_25743"/>
          <p:cNvSpPr txBox="1"/>
          <p:nvPr>
            <p:ph idx="1" type="subTitle"/>
          </p:nvPr>
        </p:nvSpPr>
        <p:spPr>
          <a:xfrm>
            <a:off x="10298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0" name="Google Shape;1670;g30e558a7298_0_25743"/>
          <p:cNvSpPr txBox="1"/>
          <p:nvPr>
            <p:ph idx="2" type="subTitle"/>
          </p:nvPr>
        </p:nvSpPr>
        <p:spPr>
          <a:xfrm>
            <a:off x="4406283" y="2575099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1" name="Google Shape;1671;g30e558a7298_0_25743"/>
          <p:cNvSpPr txBox="1"/>
          <p:nvPr>
            <p:ph idx="3" type="subTitle"/>
          </p:nvPr>
        </p:nvSpPr>
        <p:spPr>
          <a:xfrm>
            <a:off x="1029883" y="4855467"/>
            <a:ext cx="33765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2" name="Google Shape;1672;g30e558a7298_0_25743"/>
          <p:cNvSpPr txBox="1"/>
          <p:nvPr>
            <p:ph idx="4" type="subTitle"/>
          </p:nvPr>
        </p:nvSpPr>
        <p:spPr>
          <a:xfrm>
            <a:off x="44062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3" name="Google Shape;1673;g30e558a7298_0_25743"/>
          <p:cNvSpPr txBox="1"/>
          <p:nvPr>
            <p:ph idx="5" type="subTitle"/>
          </p:nvPr>
        </p:nvSpPr>
        <p:spPr>
          <a:xfrm>
            <a:off x="7783483" y="2575100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4" name="Google Shape;1674;g30e558a7298_0_25743"/>
          <p:cNvSpPr txBox="1"/>
          <p:nvPr>
            <p:ph idx="6" type="subTitle"/>
          </p:nvPr>
        </p:nvSpPr>
        <p:spPr>
          <a:xfrm>
            <a:off x="7783483" y="4855467"/>
            <a:ext cx="3377100" cy="108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5" name="Google Shape;1675;g30e558a7298_0_25743"/>
          <p:cNvSpPr txBox="1"/>
          <p:nvPr>
            <p:ph idx="7" type="subTitle"/>
          </p:nvPr>
        </p:nvSpPr>
        <p:spPr>
          <a:xfrm>
            <a:off x="1031370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6" name="Google Shape;1676;g30e558a7298_0_25743"/>
          <p:cNvSpPr txBox="1"/>
          <p:nvPr>
            <p:ph idx="8" type="subTitle"/>
          </p:nvPr>
        </p:nvSpPr>
        <p:spPr>
          <a:xfrm>
            <a:off x="44077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7" name="Google Shape;1677;g30e558a7298_0_25743"/>
          <p:cNvSpPr txBox="1"/>
          <p:nvPr>
            <p:ph idx="9" type="subTitle"/>
          </p:nvPr>
        </p:nvSpPr>
        <p:spPr>
          <a:xfrm>
            <a:off x="7784917" y="1664133"/>
            <a:ext cx="3377100" cy="108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8" name="Google Shape;1678;g30e558a7298_0_25743"/>
          <p:cNvSpPr txBox="1"/>
          <p:nvPr>
            <p:ph idx="13" type="subTitle"/>
          </p:nvPr>
        </p:nvSpPr>
        <p:spPr>
          <a:xfrm>
            <a:off x="1031370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9" name="Google Shape;1679;g30e558a7298_0_25743"/>
          <p:cNvSpPr txBox="1"/>
          <p:nvPr>
            <p:ph idx="14" type="subTitle"/>
          </p:nvPr>
        </p:nvSpPr>
        <p:spPr>
          <a:xfrm>
            <a:off x="44077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80" name="Google Shape;1680;g30e558a7298_0_25743"/>
          <p:cNvSpPr txBox="1"/>
          <p:nvPr>
            <p:ph idx="15" type="subTitle"/>
          </p:nvPr>
        </p:nvSpPr>
        <p:spPr>
          <a:xfrm>
            <a:off x="7784917" y="4028203"/>
            <a:ext cx="3377100" cy="99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28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aloo 2 ExtraBold"/>
              <a:buNone/>
              <a:defRPr sz="3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grpSp>
        <p:nvGrpSpPr>
          <p:cNvPr id="1681" name="Google Shape;1681;g30e558a7298_0_25743"/>
          <p:cNvGrpSpPr/>
          <p:nvPr/>
        </p:nvGrpSpPr>
        <p:grpSpPr>
          <a:xfrm>
            <a:off x="-4055680" y="-3824267"/>
            <a:ext cx="18170037" cy="13201178"/>
            <a:chOff x="-3041836" y="-2868272"/>
            <a:chExt cx="13627869" cy="9901131"/>
          </a:xfrm>
        </p:grpSpPr>
        <p:sp>
          <p:nvSpPr>
            <p:cNvPr id="1682" name="Google Shape;1682;g30e558a7298_0_25743"/>
            <p:cNvSpPr/>
            <p:nvPr/>
          </p:nvSpPr>
          <p:spPr>
            <a:xfrm rot="-7886775">
              <a:off x="-2572901" y="-1962564"/>
              <a:ext cx="3742179" cy="2939049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g30e558a7298_0_25743"/>
            <p:cNvSpPr/>
            <p:nvPr/>
          </p:nvSpPr>
          <p:spPr>
            <a:xfrm flipH="1" rot="7161465">
              <a:off x="7349081" y="3959289"/>
              <a:ext cx="2935948" cy="240779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4" name="Google Shape;1684;g30e558a7298_0_25743"/>
          <p:cNvGrpSpPr/>
          <p:nvPr/>
        </p:nvGrpSpPr>
        <p:grpSpPr>
          <a:xfrm>
            <a:off x="10473511" y="5379934"/>
            <a:ext cx="2288257" cy="1321376"/>
            <a:chOff x="7855330" y="4035052"/>
            <a:chExt cx="1716236" cy="991057"/>
          </a:xfrm>
        </p:grpSpPr>
        <p:grpSp>
          <p:nvGrpSpPr>
            <p:cNvPr id="1685" name="Google Shape;1685;g30e558a7298_0_25743"/>
            <p:cNvGrpSpPr/>
            <p:nvPr/>
          </p:nvGrpSpPr>
          <p:grpSpPr>
            <a:xfrm>
              <a:off x="7855330" y="4429025"/>
              <a:ext cx="637200" cy="597084"/>
              <a:chOff x="1932280" y="1331475"/>
              <a:chExt cx="637200" cy="597084"/>
            </a:xfrm>
          </p:grpSpPr>
          <p:sp>
            <p:nvSpPr>
              <p:cNvPr id="1686" name="Google Shape;1686;g30e558a7298_0_25743"/>
              <p:cNvSpPr/>
              <p:nvPr/>
            </p:nvSpPr>
            <p:spPr>
              <a:xfrm>
                <a:off x="1932280" y="1393658"/>
                <a:ext cx="637200" cy="534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g30e558a7298_0_25743"/>
              <p:cNvSpPr/>
              <p:nvPr/>
            </p:nvSpPr>
            <p:spPr>
              <a:xfrm>
                <a:off x="2033687" y="1869127"/>
                <a:ext cx="993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g30e558a7298_0_25743"/>
              <p:cNvSpPr/>
              <p:nvPr/>
            </p:nvSpPr>
            <p:spPr>
              <a:xfrm>
                <a:off x="1977243" y="1857647"/>
                <a:ext cx="38400" cy="3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g30e558a7298_0_25743"/>
              <p:cNvSpPr/>
              <p:nvPr/>
            </p:nvSpPr>
            <p:spPr>
              <a:xfrm>
                <a:off x="2432621" y="1869127"/>
                <a:ext cx="100500" cy="16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g30e558a7298_0_25743"/>
              <p:cNvSpPr/>
              <p:nvPr/>
            </p:nvSpPr>
            <p:spPr>
              <a:xfrm>
                <a:off x="2377133" y="1857647"/>
                <a:ext cx="39300" cy="39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g30e558a7298_0_25743"/>
              <p:cNvSpPr/>
              <p:nvPr/>
            </p:nvSpPr>
            <p:spPr>
              <a:xfrm>
                <a:off x="1932280" y="1331475"/>
                <a:ext cx="637146" cy="62184"/>
              </a:xfrm>
              <a:custGeom>
                <a:rect b="b" l="l" r="r" t="t"/>
                <a:pathLst>
                  <a:path extrusionOk="0" h="71" w="729">
                    <a:moveTo>
                      <a:pt x="69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729" y="71"/>
                      <a:pt x="729" y="71"/>
                      <a:pt x="729" y="71"/>
                    </a:cubicBezTo>
                    <a:cubicBezTo>
                      <a:pt x="729" y="34"/>
                      <a:pt x="729" y="34"/>
                      <a:pt x="729" y="34"/>
                    </a:cubicBezTo>
                    <a:cubicBezTo>
                      <a:pt x="729" y="15"/>
                      <a:pt x="714" y="0"/>
                      <a:pt x="6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g30e558a7298_0_25743"/>
              <p:cNvSpPr/>
              <p:nvPr/>
            </p:nvSpPr>
            <p:spPr>
              <a:xfrm>
                <a:off x="1959067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g30e558a7298_0_25743"/>
              <p:cNvSpPr/>
              <p:nvPr/>
            </p:nvSpPr>
            <p:spPr>
              <a:xfrm>
                <a:off x="2003074" y="1348695"/>
                <a:ext cx="288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g30e558a7298_0_25743"/>
              <p:cNvSpPr/>
              <p:nvPr/>
            </p:nvSpPr>
            <p:spPr>
              <a:xfrm>
                <a:off x="2047081" y="1348695"/>
                <a:ext cx="29700" cy="28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g30e558a7298_0_25743"/>
              <p:cNvSpPr/>
              <p:nvPr/>
            </p:nvSpPr>
            <p:spPr>
              <a:xfrm>
                <a:off x="2045167" y="1431925"/>
                <a:ext cx="411300" cy="411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g30e558a7298_0_25743"/>
              <p:cNvSpPr/>
              <p:nvPr/>
            </p:nvSpPr>
            <p:spPr>
              <a:xfrm>
                <a:off x="2115004" y="1502719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g30e558a7298_0_25743"/>
              <p:cNvSpPr/>
              <p:nvPr/>
            </p:nvSpPr>
            <p:spPr>
              <a:xfrm>
                <a:off x="2093958" y="1495066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8" name="Google Shape;1698;g30e558a7298_0_25743"/>
            <p:cNvGrpSpPr/>
            <p:nvPr/>
          </p:nvGrpSpPr>
          <p:grpSpPr>
            <a:xfrm rot="4185065">
              <a:off x="8729342" y="4000165"/>
              <a:ext cx="588492" cy="951054"/>
              <a:chOff x="1062996" y="1340396"/>
              <a:chExt cx="588491" cy="951052"/>
            </a:xfrm>
          </p:grpSpPr>
          <p:sp>
            <p:nvSpPr>
              <p:cNvPr id="1699" name="Google Shape;1699;g30e558a7298_0_25743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g30e558a7298_0_25743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g30e558a7298_0_25743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g30e558a7298_0_25743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g30e558a7298_0_25743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g30e558a7298_0_25743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05" name="Google Shape;1705;g30e558a7298_0_25743"/>
          <p:cNvGrpSpPr/>
          <p:nvPr/>
        </p:nvGrpSpPr>
        <p:grpSpPr>
          <a:xfrm>
            <a:off x="241096" y="183462"/>
            <a:ext cx="11579344" cy="5536355"/>
            <a:chOff x="180827" y="137600"/>
            <a:chExt cx="8684725" cy="4152370"/>
          </a:xfrm>
        </p:grpSpPr>
        <p:sp>
          <p:nvSpPr>
            <p:cNvPr id="1706" name="Google Shape;1706;g30e558a7298_0_25743"/>
            <p:cNvSpPr/>
            <p:nvPr/>
          </p:nvSpPr>
          <p:spPr>
            <a:xfrm>
              <a:off x="8538877" y="39675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g30e558a7298_0_25743"/>
            <p:cNvSpPr/>
            <p:nvPr/>
          </p:nvSpPr>
          <p:spPr>
            <a:xfrm>
              <a:off x="180827" y="539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g30e558a7298_0_25743"/>
            <p:cNvSpPr/>
            <p:nvPr/>
          </p:nvSpPr>
          <p:spPr>
            <a:xfrm>
              <a:off x="713225" y="1376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0e558a7298_0_2578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11" name="Google Shape;1711;g30e558a7298_0_25785"/>
          <p:cNvSpPr txBox="1"/>
          <p:nvPr>
            <p:ph idx="1" type="subTitle"/>
          </p:nvPr>
        </p:nvSpPr>
        <p:spPr>
          <a:xfrm>
            <a:off x="2462133" y="1420567"/>
            <a:ext cx="6673500" cy="43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Char char="●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/>
            </a:lvl9pPr>
          </a:lstStyle>
          <a:p/>
        </p:txBody>
      </p:sp>
      <p:grpSp>
        <p:nvGrpSpPr>
          <p:cNvPr id="1712" name="Google Shape;1712;g30e558a7298_0_25785"/>
          <p:cNvGrpSpPr/>
          <p:nvPr/>
        </p:nvGrpSpPr>
        <p:grpSpPr>
          <a:xfrm>
            <a:off x="-2149849" y="-2111673"/>
            <a:ext cx="18239779" cy="12702604"/>
            <a:chOff x="-1612427" y="-1583794"/>
            <a:chExt cx="13680176" cy="9527191"/>
          </a:xfrm>
        </p:grpSpPr>
        <p:sp>
          <p:nvSpPr>
            <p:cNvPr id="1713" name="Google Shape;1713;g30e558a7298_0_25785"/>
            <p:cNvSpPr/>
            <p:nvPr/>
          </p:nvSpPr>
          <p:spPr>
            <a:xfrm rot="7128936">
              <a:off x="6088123" y="24177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g30e558a7298_0_25785"/>
            <p:cNvSpPr/>
            <p:nvPr/>
          </p:nvSpPr>
          <p:spPr>
            <a:xfrm rot="-2861827">
              <a:off x="-1306536" y="-871781"/>
              <a:ext cx="2847247" cy="2086224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5" name="Google Shape;1715;g30e558a7298_0_25785"/>
          <p:cNvSpPr/>
          <p:nvPr/>
        </p:nvSpPr>
        <p:spPr>
          <a:xfrm>
            <a:off x="11411244" y="4063041"/>
            <a:ext cx="402134" cy="663433"/>
          </a:xfrm>
          <a:custGeom>
            <a:rect b="b" l="l" r="r" t="t"/>
            <a:pathLst>
              <a:path extrusionOk="0" h="447" w="271">
                <a:moveTo>
                  <a:pt x="271" y="234"/>
                </a:moveTo>
                <a:lnTo>
                  <a:pt x="135" y="0"/>
                </a:lnTo>
                <a:lnTo>
                  <a:pt x="0" y="234"/>
                </a:lnTo>
                <a:lnTo>
                  <a:pt x="69" y="234"/>
                </a:lnTo>
                <a:lnTo>
                  <a:pt x="69" y="447"/>
                </a:lnTo>
                <a:lnTo>
                  <a:pt x="201" y="447"/>
                </a:lnTo>
                <a:lnTo>
                  <a:pt x="201" y="234"/>
                </a:lnTo>
                <a:lnTo>
                  <a:pt x="271" y="2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6" name="Google Shape;1716;g30e558a7298_0_25785"/>
          <p:cNvGrpSpPr/>
          <p:nvPr/>
        </p:nvGrpSpPr>
        <p:grpSpPr>
          <a:xfrm>
            <a:off x="268429" y="106997"/>
            <a:ext cx="540134" cy="1083066"/>
            <a:chOff x="201327" y="80250"/>
            <a:chExt cx="405111" cy="812320"/>
          </a:xfrm>
        </p:grpSpPr>
        <p:sp>
          <p:nvSpPr>
            <p:cNvPr id="1717" name="Google Shape;1717;g30e558a7298_0_25785"/>
            <p:cNvSpPr/>
            <p:nvPr/>
          </p:nvSpPr>
          <p:spPr>
            <a:xfrm>
              <a:off x="201327" y="57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g30e558a7298_0_25785"/>
            <p:cNvSpPr/>
            <p:nvPr/>
          </p:nvSpPr>
          <p:spPr>
            <a:xfrm>
              <a:off x="421863" y="802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e558a7298_0_25795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21" name="Google Shape;1721;g30e558a7298_0_25795"/>
          <p:cNvSpPr txBox="1"/>
          <p:nvPr>
            <p:ph idx="1" type="subTitle"/>
          </p:nvPr>
        </p:nvSpPr>
        <p:spPr>
          <a:xfrm>
            <a:off x="960000" y="1432400"/>
            <a:ext cx="2952300" cy="443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0e558a7298_0_25798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724" name="Google Shape;1724;g30e558a7298_0_25798"/>
          <p:cNvGrpSpPr/>
          <p:nvPr/>
        </p:nvGrpSpPr>
        <p:grpSpPr>
          <a:xfrm>
            <a:off x="-1142282" y="-2913127"/>
            <a:ext cx="15880284" cy="11172737"/>
            <a:chOff x="-856733" y="-2184900"/>
            <a:chExt cx="11910511" cy="8379762"/>
          </a:xfrm>
        </p:grpSpPr>
        <p:sp>
          <p:nvSpPr>
            <p:cNvPr id="1725" name="Google Shape;1725;g30e558a7298_0_25798"/>
            <p:cNvSpPr/>
            <p:nvPr/>
          </p:nvSpPr>
          <p:spPr>
            <a:xfrm rot="-7341459">
              <a:off x="7305126" y="-1367050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g30e558a7298_0_25798"/>
            <p:cNvSpPr/>
            <p:nvPr/>
          </p:nvSpPr>
          <p:spPr>
            <a:xfrm flipH="1" rot="-10245665">
              <a:off x="-723336" y="4183034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7" name="Google Shape;1727;g30e558a7298_0_25798"/>
          <p:cNvGrpSpPr/>
          <p:nvPr/>
        </p:nvGrpSpPr>
        <p:grpSpPr>
          <a:xfrm>
            <a:off x="350360" y="215921"/>
            <a:ext cx="9911602" cy="6497445"/>
            <a:chOff x="262777" y="161945"/>
            <a:chExt cx="7433887" cy="4873205"/>
          </a:xfrm>
        </p:grpSpPr>
        <p:sp>
          <p:nvSpPr>
            <p:cNvPr id="1728" name="Google Shape;1728;g30e558a7298_0_25798"/>
            <p:cNvSpPr/>
            <p:nvPr/>
          </p:nvSpPr>
          <p:spPr>
            <a:xfrm>
              <a:off x="7369989" y="16194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g30e558a7298_0_25798"/>
            <p:cNvSpPr/>
            <p:nvPr/>
          </p:nvSpPr>
          <p:spPr>
            <a:xfrm>
              <a:off x="262777" y="41400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g30e558a7298_0_25798"/>
            <p:cNvSpPr/>
            <p:nvPr/>
          </p:nvSpPr>
          <p:spPr>
            <a:xfrm>
              <a:off x="811063" y="48530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1" name="Google Shape;1731;g30e558a7298_0_25798"/>
          <p:cNvGrpSpPr/>
          <p:nvPr/>
        </p:nvGrpSpPr>
        <p:grpSpPr>
          <a:xfrm>
            <a:off x="10515169" y="309221"/>
            <a:ext cx="1357427" cy="1615140"/>
            <a:chOff x="7886574" y="231922"/>
            <a:chExt cx="1018096" cy="1211385"/>
          </a:xfrm>
        </p:grpSpPr>
        <p:grpSp>
          <p:nvGrpSpPr>
            <p:cNvPr id="1732" name="Google Shape;1732;g30e558a7298_0_25798"/>
            <p:cNvGrpSpPr/>
            <p:nvPr/>
          </p:nvGrpSpPr>
          <p:grpSpPr>
            <a:xfrm>
              <a:off x="8496964" y="1054809"/>
              <a:ext cx="407706" cy="388498"/>
              <a:chOff x="2884583" y="645291"/>
              <a:chExt cx="285089" cy="271696"/>
            </a:xfrm>
          </p:grpSpPr>
          <p:sp>
            <p:nvSpPr>
              <p:cNvPr id="1733" name="Google Shape;1733;g30e558a7298_0_25798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g30e558a7298_0_25798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5" name="Google Shape;1735;g30e558a7298_0_25798"/>
            <p:cNvGrpSpPr/>
            <p:nvPr/>
          </p:nvGrpSpPr>
          <p:grpSpPr>
            <a:xfrm>
              <a:off x="7886574" y="231922"/>
              <a:ext cx="951900" cy="615157"/>
              <a:chOff x="4838012" y="1361547"/>
              <a:chExt cx="951900" cy="615157"/>
            </a:xfrm>
          </p:grpSpPr>
          <p:sp>
            <p:nvSpPr>
              <p:cNvPr id="1736" name="Google Shape;1736;g30e558a7298_0_25798"/>
              <p:cNvSpPr/>
              <p:nvPr/>
            </p:nvSpPr>
            <p:spPr>
              <a:xfrm>
                <a:off x="4838012" y="1419903"/>
                <a:ext cx="951900" cy="556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g30e558a7298_0_25798"/>
              <p:cNvSpPr/>
              <p:nvPr/>
            </p:nvSpPr>
            <p:spPr>
              <a:xfrm>
                <a:off x="4838012" y="1361547"/>
                <a:ext cx="951892" cy="58358"/>
              </a:xfrm>
              <a:custGeom>
                <a:rect b="b" l="l" r="r" t="t"/>
                <a:pathLst>
                  <a:path extrusionOk="0" h="67" w="1089">
                    <a:moveTo>
                      <a:pt x="105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5"/>
                      <a:pt x="0" y="3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89" y="67"/>
                      <a:pt x="1089" y="67"/>
                      <a:pt x="1089" y="67"/>
                    </a:cubicBezTo>
                    <a:cubicBezTo>
                      <a:pt x="1089" y="32"/>
                      <a:pt x="1089" y="32"/>
                      <a:pt x="1089" y="32"/>
                    </a:cubicBezTo>
                    <a:cubicBezTo>
                      <a:pt x="1089" y="15"/>
                      <a:pt x="1074" y="0"/>
                      <a:pt x="10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g30e558a7298_0_25798"/>
              <p:cNvSpPr/>
              <p:nvPr/>
            </p:nvSpPr>
            <p:spPr>
              <a:xfrm>
                <a:off x="4863842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g30e558a7298_0_25798"/>
              <p:cNvSpPr/>
              <p:nvPr/>
            </p:nvSpPr>
            <p:spPr>
              <a:xfrm>
                <a:off x="4904979" y="1376853"/>
                <a:ext cx="258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g30e558a7298_0_25798"/>
              <p:cNvSpPr/>
              <p:nvPr/>
            </p:nvSpPr>
            <p:spPr>
              <a:xfrm>
                <a:off x="4945159" y="1376853"/>
                <a:ext cx="26700" cy="27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g30e558a7298_0_25798"/>
              <p:cNvSpPr/>
              <p:nvPr/>
            </p:nvSpPr>
            <p:spPr>
              <a:xfrm>
                <a:off x="4902109" y="1478261"/>
                <a:ext cx="348300" cy="348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g30e558a7298_0_25798"/>
              <p:cNvSpPr/>
              <p:nvPr/>
            </p:nvSpPr>
            <p:spPr>
              <a:xfrm>
                <a:off x="4926026" y="1502178"/>
                <a:ext cx="299440" cy="300397"/>
              </a:xfrm>
              <a:custGeom>
                <a:rect b="b" l="l" r="r" t="t"/>
                <a:pathLst>
                  <a:path extrusionOk="0" h="343" w="342">
                    <a:moveTo>
                      <a:pt x="209" y="5"/>
                    </a:moveTo>
                    <a:cubicBezTo>
                      <a:pt x="197" y="2"/>
                      <a:pt x="184" y="0"/>
                      <a:pt x="171" y="0"/>
                    </a:cubicBezTo>
                    <a:cubicBezTo>
                      <a:pt x="92" y="0"/>
                      <a:pt x="26" y="54"/>
                      <a:pt x="6" y="126"/>
                    </a:cubicBezTo>
                    <a:cubicBezTo>
                      <a:pt x="6" y="128"/>
                      <a:pt x="5" y="130"/>
                      <a:pt x="5" y="131"/>
                    </a:cubicBezTo>
                    <a:cubicBezTo>
                      <a:pt x="4" y="133"/>
                      <a:pt x="4" y="135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9"/>
                      <a:pt x="3" y="141"/>
                      <a:pt x="2" y="142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2" y="145"/>
                      <a:pt x="2" y="147"/>
                      <a:pt x="2" y="148"/>
                    </a:cubicBezTo>
                    <a:cubicBezTo>
                      <a:pt x="1" y="150"/>
                      <a:pt x="1" y="152"/>
                      <a:pt x="1" y="153"/>
                    </a:cubicBezTo>
                    <a:cubicBezTo>
                      <a:pt x="1" y="154"/>
                      <a:pt x="1" y="154"/>
                      <a:pt x="1" y="155"/>
                    </a:cubicBezTo>
                    <a:cubicBezTo>
                      <a:pt x="1" y="157"/>
                      <a:pt x="0" y="158"/>
                      <a:pt x="0" y="160"/>
                    </a:cubicBezTo>
                    <a:cubicBezTo>
                      <a:pt x="0" y="162"/>
                      <a:pt x="0" y="163"/>
                      <a:pt x="0" y="165"/>
                    </a:cubicBezTo>
                    <a:cubicBezTo>
                      <a:pt x="0" y="167"/>
                      <a:pt x="0" y="169"/>
                      <a:pt x="0" y="172"/>
                    </a:cubicBezTo>
                    <a:cubicBezTo>
                      <a:pt x="0" y="266"/>
                      <a:pt x="77" y="343"/>
                      <a:pt x="171" y="343"/>
                    </a:cubicBezTo>
                    <a:cubicBezTo>
                      <a:pt x="266" y="343"/>
                      <a:pt x="342" y="266"/>
                      <a:pt x="342" y="172"/>
                    </a:cubicBezTo>
                    <a:cubicBezTo>
                      <a:pt x="342" y="90"/>
                      <a:pt x="285" y="22"/>
                      <a:pt x="209" y="5"/>
                    </a:cubicBezTo>
                    <a:close/>
                    <a:moveTo>
                      <a:pt x="171" y="300"/>
                    </a:moveTo>
                    <a:cubicBezTo>
                      <a:pt x="100" y="300"/>
                      <a:pt x="43" y="242"/>
                      <a:pt x="43" y="172"/>
                    </a:cubicBezTo>
                    <a:cubicBezTo>
                      <a:pt x="43" y="170"/>
                      <a:pt x="43" y="168"/>
                      <a:pt x="43" y="167"/>
                    </a:cubicBezTo>
                    <a:cubicBezTo>
                      <a:pt x="43" y="165"/>
                      <a:pt x="43" y="164"/>
                      <a:pt x="43" y="162"/>
                    </a:cubicBezTo>
                    <a:cubicBezTo>
                      <a:pt x="44" y="159"/>
                      <a:pt x="44" y="155"/>
                      <a:pt x="45" y="152"/>
                    </a:cubicBezTo>
                    <a:cubicBezTo>
                      <a:pt x="45" y="151"/>
                      <a:pt x="45" y="149"/>
                      <a:pt x="45" y="148"/>
                    </a:cubicBezTo>
                    <a:cubicBezTo>
                      <a:pt x="46" y="147"/>
                      <a:pt x="46" y="146"/>
                      <a:pt x="46" y="144"/>
                    </a:cubicBezTo>
                    <a:cubicBezTo>
                      <a:pt x="46" y="143"/>
                      <a:pt x="47" y="142"/>
                      <a:pt x="47" y="140"/>
                    </a:cubicBezTo>
                    <a:cubicBezTo>
                      <a:pt x="48" y="138"/>
                      <a:pt x="48" y="135"/>
                      <a:pt x="49" y="133"/>
                    </a:cubicBezTo>
                    <a:cubicBezTo>
                      <a:pt x="65" y="81"/>
                      <a:pt x="114" y="44"/>
                      <a:pt x="171" y="44"/>
                    </a:cubicBezTo>
                    <a:cubicBezTo>
                      <a:pt x="180" y="44"/>
                      <a:pt x="188" y="44"/>
                      <a:pt x="196" y="46"/>
                    </a:cubicBezTo>
                    <a:cubicBezTo>
                      <a:pt x="197" y="46"/>
                      <a:pt x="199" y="47"/>
                      <a:pt x="200" y="47"/>
                    </a:cubicBezTo>
                    <a:cubicBezTo>
                      <a:pt x="201" y="47"/>
                      <a:pt x="201" y="47"/>
                      <a:pt x="202" y="47"/>
                    </a:cubicBezTo>
                    <a:cubicBezTo>
                      <a:pt x="203" y="48"/>
                      <a:pt x="205" y="48"/>
                      <a:pt x="206" y="4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8" y="49"/>
                      <a:pt x="210" y="50"/>
                      <a:pt x="212" y="50"/>
                    </a:cubicBezTo>
                    <a:cubicBezTo>
                      <a:pt x="212" y="50"/>
                      <a:pt x="212" y="50"/>
                      <a:pt x="212" y="50"/>
                    </a:cubicBezTo>
                    <a:cubicBezTo>
                      <a:pt x="214" y="51"/>
                      <a:pt x="215" y="51"/>
                      <a:pt x="217" y="52"/>
                    </a:cubicBezTo>
                    <a:cubicBezTo>
                      <a:pt x="218" y="53"/>
                      <a:pt x="220" y="53"/>
                      <a:pt x="222" y="54"/>
                    </a:cubicBezTo>
                    <a:cubicBezTo>
                      <a:pt x="224" y="55"/>
                      <a:pt x="225" y="56"/>
                      <a:pt x="227" y="56"/>
                    </a:cubicBezTo>
                    <a:cubicBezTo>
                      <a:pt x="227" y="56"/>
                      <a:pt x="227" y="56"/>
                      <a:pt x="227" y="56"/>
                    </a:cubicBezTo>
                    <a:cubicBezTo>
                      <a:pt x="229" y="57"/>
                      <a:pt x="230" y="58"/>
                      <a:pt x="232" y="59"/>
                    </a:cubicBezTo>
                    <a:cubicBezTo>
                      <a:pt x="232" y="59"/>
                      <a:pt x="232" y="59"/>
                      <a:pt x="232" y="59"/>
                    </a:cubicBezTo>
                    <a:cubicBezTo>
                      <a:pt x="234" y="60"/>
                      <a:pt x="235" y="61"/>
                      <a:pt x="237" y="62"/>
                    </a:cubicBezTo>
                    <a:cubicBezTo>
                      <a:pt x="238" y="63"/>
                      <a:pt x="240" y="64"/>
                      <a:pt x="241" y="65"/>
                    </a:cubicBezTo>
                    <a:cubicBezTo>
                      <a:pt x="243" y="65"/>
                      <a:pt x="244" y="66"/>
                      <a:pt x="245" y="67"/>
                    </a:cubicBezTo>
                    <a:cubicBezTo>
                      <a:pt x="246" y="68"/>
                      <a:pt x="246" y="68"/>
                      <a:pt x="246" y="68"/>
                    </a:cubicBezTo>
                    <a:cubicBezTo>
                      <a:pt x="249" y="70"/>
                      <a:pt x="252" y="72"/>
                      <a:pt x="254" y="74"/>
                    </a:cubicBezTo>
                    <a:cubicBezTo>
                      <a:pt x="256" y="75"/>
                      <a:pt x="257" y="77"/>
                      <a:pt x="258" y="78"/>
                    </a:cubicBezTo>
                    <a:cubicBezTo>
                      <a:pt x="260" y="79"/>
                      <a:pt x="261" y="80"/>
                      <a:pt x="262" y="82"/>
                    </a:cubicBezTo>
                    <a:cubicBezTo>
                      <a:pt x="264" y="83"/>
                      <a:pt x="265" y="84"/>
                      <a:pt x="266" y="86"/>
                    </a:cubicBezTo>
                    <a:cubicBezTo>
                      <a:pt x="267" y="87"/>
                      <a:pt x="269" y="89"/>
                      <a:pt x="270" y="90"/>
                    </a:cubicBezTo>
                    <a:cubicBezTo>
                      <a:pt x="271" y="91"/>
                      <a:pt x="272" y="92"/>
                      <a:pt x="273" y="93"/>
                    </a:cubicBezTo>
                    <a:cubicBezTo>
                      <a:pt x="274" y="95"/>
                      <a:pt x="275" y="97"/>
                      <a:pt x="276" y="99"/>
                    </a:cubicBezTo>
                    <a:cubicBezTo>
                      <a:pt x="277" y="100"/>
                      <a:pt x="278" y="101"/>
                      <a:pt x="279" y="103"/>
                    </a:cubicBezTo>
                    <a:cubicBezTo>
                      <a:pt x="279" y="103"/>
                      <a:pt x="279" y="103"/>
                      <a:pt x="279" y="103"/>
                    </a:cubicBezTo>
                    <a:cubicBezTo>
                      <a:pt x="280" y="104"/>
                      <a:pt x="281" y="106"/>
                      <a:pt x="282" y="107"/>
                    </a:cubicBezTo>
                    <a:cubicBezTo>
                      <a:pt x="282" y="108"/>
                      <a:pt x="282" y="108"/>
                      <a:pt x="282" y="108"/>
                    </a:cubicBezTo>
                    <a:cubicBezTo>
                      <a:pt x="283" y="109"/>
                      <a:pt x="284" y="111"/>
                      <a:pt x="285" y="112"/>
                    </a:cubicBezTo>
                    <a:cubicBezTo>
                      <a:pt x="286" y="114"/>
                      <a:pt x="286" y="116"/>
                      <a:pt x="287" y="117"/>
                    </a:cubicBezTo>
                    <a:cubicBezTo>
                      <a:pt x="288" y="119"/>
                      <a:pt x="289" y="120"/>
                      <a:pt x="289" y="122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90" y="124"/>
                      <a:pt x="291" y="126"/>
                      <a:pt x="291" y="127"/>
                    </a:cubicBezTo>
                    <a:cubicBezTo>
                      <a:pt x="292" y="129"/>
                      <a:pt x="293" y="131"/>
                      <a:pt x="293" y="133"/>
                    </a:cubicBezTo>
                    <a:cubicBezTo>
                      <a:pt x="294" y="135"/>
                      <a:pt x="294" y="136"/>
                      <a:pt x="295" y="138"/>
                    </a:cubicBezTo>
                    <a:cubicBezTo>
                      <a:pt x="295" y="139"/>
                      <a:pt x="296" y="141"/>
                      <a:pt x="296" y="142"/>
                    </a:cubicBezTo>
                    <a:cubicBezTo>
                      <a:pt x="296" y="143"/>
                      <a:pt x="296" y="144"/>
                      <a:pt x="296" y="144"/>
                    </a:cubicBezTo>
                    <a:cubicBezTo>
                      <a:pt x="297" y="146"/>
                      <a:pt x="297" y="147"/>
                      <a:pt x="297" y="149"/>
                    </a:cubicBezTo>
                    <a:cubicBezTo>
                      <a:pt x="297" y="149"/>
                      <a:pt x="297" y="149"/>
                      <a:pt x="297" y="149"/>
                    </a:cubicBezTo>
                    <a:cubicBezTo>
                      <a:pt x="298" y="151"/>
                      <a:pt x="298" y="152"/>
                      <a:pt x="298" y="154"/>
                    </a:cubicBezTo>
                    <a:cubicBezTo>
                      <a:pt x="298" y="154"/>
                      <a:pt x="298" y="155"/>
                      <a:pt x="298" y="155"/>
                    </a:cubicBezTo>
                    <a:cubicBezTo>
                      <a:pt x="298" y="157"/>
                      <a:pt x="299" y="158"/>
                      <a:pt x="299" y="160"/>
                    </a:cubicBezTo>
                    <a:cubicBezTo>
                      <a:pt x="299" y="160"/>
                      <a:pt x="299" y="160"/>
                      <a:pt x="299" y="160"/>
                    </a:cubicBezTo>
                    <a:cubicBezTo>
                      <a:pt x="299" y="164"/>
                      <a:pt x="299" y="168"/>
                      <a:pt x="299" y="172"/>
                    </a:cubicBezTo>
                    <a:cubicBezTo>
                      <a:pt x="299" y="242"/>
                      <a:pt x="242" y="300"/>
                      <a:pt x="171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g30e558a7298_0_25798"/>
              <p:cNvSpPr/>
              <p:nvPr/>
            </p:nvSpPr>
            <p:spPr>
              <a:xfrm>
                <a:off x="4926026" y="1506961"/>
                <a:ext cx="299440" cy="295613"/>
              </a:xfrm>
              <a:custGeom>
                <a:rect b="b" l="l" r="r" t="t"/>
                <a:pathLst>
                  <a:path extrusionOk="0" h="338" w="342">
                    <a:moveTo>
                      <a:pt x="209" y="0"/>
                    </a:moveTo>
                    <a:cubicBezTo>
                      <a:pt x="196" y="41"/>
                      <a:pt x="196" y="41"/>
                      <a:pt x="196" y="41"/>
                    </a:cubicBezTo>
                    <a:cubicBezTo>
                      <a:pt x="197" y="41"/>
                      <a:pt x="199" y="42"/>
                      <a:pt x="200" y="42"/>
                    </a:cubicBezTo>
                    <a:cubicBezTo>
                      <a:pt x="201" y="42"/>
                      <a:pt x="201" y="42"/>
                      <a:pt x="202" y="42"/>
                    </a:cubicBezTo>
                    <a:cubicBezTo>
                      <a:pt x="203" y="43"/>
                      <a:pt x="205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8" y="44"/>
                      <a:pt x="210" y="45"/>
                      <a:pt x="212" y="45"/>
                    </a:cubicBezTo>
                    <a:cubicBezTo>
                      <a:pt x="212" y="45"/>
                      <a:pt x="212" y="45"/>
                      <a:pt x="212" y="45"/>
                    </a:cubicBezTo>
                    <a:cubicBezTo>
                      <a:pt x="214" y="46"/>
                      <a:pt x="215" y="46"/>
                      <a:pt x="217" y="47"/>
                    </a:cubicBezTo>
                    <a:cubicBezTo>
                      <a:pt x="219" y="48"/>
                      <a:pt x="220" y="48"/>
                      <a:pt x="222" y="49"/>
                    </a:cubicBezTo>
                    <a:cubicBezTo>
                      <a:pt x="224" y="50"/>
                      <a:pt x="225" y="51"/>
                      <a:pt x="227" y="51"/>
                    </a:cubicBezTo>
                    <a:cubicBezTo>
                      <a:pt x="227" y="51"/>
                      <a:pt x="227" y="51"/>
                      <a:pt x="227" y="51"/>
                    </a:cubicBezTo>
                    <a:cubicBezTo>
                      <a:pt x="229" y="52"/>
                      <a:pt x="230" y="53"/>
                      <a:pt x="232" y="54"/>
                    </a:cubicBezTo>
                    <a:cubicBezTo>
                      <a:pt x="232" y="54"/>
                      <a:pt x="232" y="54"/>
                      <a:pt x="232" y="54"/>
                    </a:cubicBezTo>
                    <a:cubicBezTo>
                      <a:pt x="234" y="55"/>
                      <a:pt x="235" y="56"/>
                      <a:pt x="237" y="57"/>
                    </a:cubicBezTo>
                    <a:cubicBezTo>
                      <a:pt x="238" y="58"/>
                      <a:pt x="240" y="58"/>
                      <a:pt x="241" y="60"/>
                    </a:cubicBezTo>
                    <a:cubicBezTo>
                      <a:pt x="243" y="60"/>
                      <a:pt x="244" y="61"/>
                      <a:pt x="245" y="62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49" y="65"/>
                      <a:pt x="252" y="67"/>
                      <a:pt x="254" y="69"/>
                    </a:cubicBezTo>
                    <a:cubicBezTo>
                      <a:pt x="256" y="70"/>
                      <a:pt x="257" y="72"/>
                      <a:pt x="258" y="73"/>
                    </a:cubicBezTo>
                    <a:cubicBezTo>
                      <a:pt x="260" y="74"/>
                      <a:pt x="261" y="75"/>
                      <a:pt x="262" y="77"/>
                    </a:cubicBezTo>
                    <a:cubicBezTo>
                      <a:pt x="264" y="78"/>
                      <a:pt x="265" y="79"/>
                      <a:pt x="266" y="81"/>
                    </a:cubicBezTo>
                    <a:cubicBezTo>
                      <a:pt x="267" y="82"/>
                      <a:pt x="269" y="84"/>
                      <a:pt x="270" y="85"/>
                    </a:cubicBezTo>
                    <a:cubicBezTo>
                      <a:pt x="271" y="86"/>
                      <a:pt x="272" y="87"/>
                      <a:pt x="273" y="88"/>
                    </a:cubicBezTo>
                    <a:cubicBezTo>
                      <a:pt x="274" y="90"/>
                      <a:pt x="275" y="92"/>
                      <a:pt x="276" y="93"/>
                    </a:cubicBezTo>
                    <a:cubicBezTo>
                      <a:pt x="277" y="95"/>
                      <a:pt x="278" y="96"/>
                      <a:pt x="279" y="98"/>
                    </a:cubicBezTo>
                    <a:cubicBezTo>
                      <a:pt x="279" y="98"/>
                      <a:pt x="279" y="98"/>
                      <a:pt x="279" y="98"/>
                    </a:cubicBezTo>
                    <a:cubicBezTo>
                      <a:pt x="280" y="99"/>
                      <a:pt x="281" y="101"/>
                      <a:pt x="282" y="102"/>
                    </a:cubicBezTo>
                    <a:cubicBezTo>
                      <a:pt x="282" y="103"/>
                      <a:pt x="282" y="103"/>
                      <a:pt x="282" y="103"/>
                    </a:cubicBezTo>
                    <a:cubicBezTo>
                      <a:pt x="283" y="104"/>
                      <a:pt x="284" y="106"/>
                      <a:pt x="285" y="107"/>
                    </a:cubicBezTo>
                    <a:cubicBezTo>
                      <a:pt x="286" y="109"/>
                      <a:pt x="286" y="110"/>
                      <a:pt x="287" y="112"/>
                    </a:cubicBezTo>
                    <a:cubicBezTo>
                      <a:pt x="288" y="114"/>
                      <a:pt x="289" y="115"/>
                      <a:pt x="289" y="117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90" y="119"/>
                      <a:pt x="291" y="121"/>
                      <a:pt x="291" y="122"/>
                    </a:cubicBezTo>
                    <a:cubicBezTo>
                      <a:pt x="292" y="124"/>
                      <a:pt x="293" y="126"/>
                      <a:pt x="293" y="128"/>
                    </a:cubicBezTo>
                    <a:cubicBezTo>
                      <a:pt x="294" y="130"/>
                      <a:pt x="294" y="131"/>
                      <a:pt x="295" y="133"/>
                    </a:cubicBezTo>
                    <a:cubicBezTo>
                      <a:pt x="295" y="134"/>
                      <a:pt x="296" y="136"/>
                      <a:pt x="296" y="137"/>
                    </a:cubicBezTo>
                    <a:cubicBezTo>
                      <a:pt x="296" y="138"/>
                      <a:pt x="296" y="139"/>
                      <a:pt x="296" y="139"/>
                    </a:cubicBezTo>
                    <a:cubicBezTo>
                      <a:pt x="297" y="141"/>
                      <a:pt x="297" y="142"/>
                      <a:pt x="297" y="144"/>
                    </a:cubicBezTo>
                    <a:cubicBezTo>
                      <a:pt x="297" y="144"/>
                      <a:pt x="297" y="144"/>
                      <a:pt x="297" y="144"/>
                    </a:cubicBezTo>
                    <a:cubicBezTo>
                      <a:pt x="298" y="146"/>
                      <a:pt x="298" y="147"/>
                      <a:pt x="298" y="149"/>
                    </a:cubicBezTo>
                    <a:cubicBezTo>
                      <a:pt x="298" y="149"/>
                      <a:pt x="298" y="150"/>
                      <a:pt x="298" y="150"/>
                    </a:cubicBezTo>
                    <a:cubicBezTo>
                      <a:pt x="298" y="152"/>
                      <a:pt x="299" y="153"/>
                      <a:pt x="299" y="155"/>
                    </a:cubicBezTo>
                    <a:cubicBezTo>
                      <a:pt x="299" y="155"/>
                      <a:pt x="299" y="155"/>
                      <a:pt x="299" y="155"/>
                    </a:cubicBezTo>
                    <a:cubicBezTo>
                      <a:pt x="299" y="159"/>
                      <a:pt x="299" y="163"/>
                      <a:pt x="299" y="167"/>
                    </a:cubicBezTo>
                    <a:cubicBezTo>
                      <a:pt x="299" y="170"/>
                      <a:pt x="299" y="172"/>
                      <a:pt x="299" y="175"/>
                    </a:cubicBezTo>
                    <a:cubicBezTo>
                      <a:pt x="295" y="242"/>
                      <a:pt x="239" y="295"/>
                      <a:pt x="171" y="295"/>
                    </a:cubicBezTo>
                    <a:cubicBezTo>
                      <a:pt x="100" y="295"/>
                      <a:pt x="43" y="237"/>
                      <a:pt x="43" y="167"/>
                    </a:cubicBezTo>
                    <a:cubicBezTo>
                      <a:pt x="43" y="165"/>
                      <a:pt x="43" y="163"/>
                      <a:pt x="43" y="162"/>
                    </a:cubicBezTo>
                    <a:cubicBezTo>
                      <a:pt x="43" y="160"/>
                      <a:pt x="43" y="159"/>
                      <a:pt x="43" y="157"/>
                    </a:cubicBezTo>
                    <a:cubicBezTo>
                      <a:pt x="44" y="154"/>
                      <a:pt x="44" y="150"/>
                      <a:pt x="45" y="147"/>
                    </a:cubicBezTo>
                    <a:cubicBezTo>
                      <a:pt x="45" y="146"/>
                      <a:pt x="45" y="144"/>
                      <a:pt x="45" y="143"/>
                    </a:cubicBezTo>
                    <a:cubicBezTo>
                      <a:pt x="45" y="142"/>
                      <a:pt x="46" y="140"/>
                      <a:pt x="46" y="139"/>
                    </a:cubicBezTo>
                    <a:cubicBezTo>
                      <a:pt x="46" y="138"/>
                      <a:pt x="47" y="137"/>
                      <a:pt x="47" y="135"/>
                    </a:cubicBezTo>
                    <a:cubicBezTo>
                      <a:pt x="48" y="133"/>
                      <a:pt x="48" y="131"/>
                      <a:pt x="49" y="128"/>
                    </a:cubicBezTo>
                    <a:cubicBezTo>
                      <a:pt x="6" y="121"/>
                      <a:pt x="6" y="121"/>
                      <a:pt x="6" y="121"/>
                    </a:cubicBezTo>
                    <a:cubicBezTo>
                      <a:pt x="6" y="123"/>
                      <a:pt x="5" y="125"/>
                      <a:pt x="5" y="126"/>
                    </a:cubicBezTo>
                    <a:cubicBezTo>
                      <a:pt x="4" y="128"/>
                      <a:pt x="4" y="130"/>
                      <a:pt x="3" y="132"/>
                    </a:cubicBezTo>
                    <a:cubicBezTo>
                      <a:pt x="3" y="132"/>
                      <a:pt x="3" y="132"/>
                      <a:pt x="3" y="132"/>
                    </a:cubicBezTo>
                    <a:cubicBezTo>
                      <a:pt x="3" y="134"/>
                      <a:pt x="3" y="136"/>
                      <a:pt x="2" y="137"/>
                    </a:cubicBezTo>
                    <a:cubicBezTo>
                      <a:pt x="2" y="138"/>
                      <a:pt x="2" y="138"/>
                      <a:pt x="2" y="138"/>
                    </a:cubicBezTo>
                    <a:cubicBezTo>
                      <a:pt x="2" y="140"/>
                      <a:pt x="2" y="142"/>
                      <a:pt x="2" y="143"/>
                    </a:cubicBezTo>
                    <a:cubicBezTo>
                      <a:pt x="1" y="145"/>
                      <a:pt x="1" y="147"/>
                      <a:pt x="1" y="148"/>
                    </a:cubicBezTo>
                    <a:cubicBezTo>
                      <a:pt x="1" y="149"/>
                      <a:pt x="1" y="149"/>
                      <a:pt x="1" y="150"/>
                    </a:cubicBezTo>
                    <a:cubicBezTo>
                      <a:pt x="1" y="151"/>
                      <a:pt x="0" y="153"/>
                      <a:pt x="0" y="155"/>
                    </a:cubicBezTo>
                    <a:cubicBezTo>
                      <a:pt x="0" y="157"/>
                      <a:pt x="0" y="158"/>
                      <a:pt x="0" y="160"/>
                    </a:cubicBezTo>
                    <a:cubicBezTo>
                      <a:pt x="0" y="162"/>
                      <a:pt x="0" y="164"/>
                      <a:pt x="0" y="167"/>
                    </a:cubicBezTo>
                    <a:cubicBezTo>
                      <a:pt x="0" y="261"/>
                      <a:pt x="77" y="338"/>
                      <a:pt x="171" y="338"/>
                    </a:cubicBezTo>
                    <a:cubicBezTo>
                      <a:pt x="263" y="338"/>
                      <a:pt x="338" y="266"/>
                      <a:pt x="342" y="175"/>
                    </a:cubicBezTo>
                    <a:cubicBezTo>
                      <a:pt x="342" y="172"/>
                      <a:pt x="342" y="170"/>
                      <a:pt x="342" y="167"/>
                    </a:cubicBezTo>
                    <a:cubicBezTo>
                      <a:pt x="342" y="85"/>
                      <a:pt x="285" y="17"/>
                      <a:pt x="2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g30e558a7298_0_25798"/>
              <p:cNvSpPr/>
              <p:nvPr/>
            </p:nvSpPr>
            <p:spPr>
              <a:xfrm>
                <a:off x="5076224" y="1660030"/>
                <a:ext cx="149241" cy="142545"/>
              </a:xfrm>
              <a:custGeom>
                <a:rect b="b" l="l" r="r" t="t"/>
                <a:pathLst>
                  <a:path extrusionOk="0" h="163" w="171">
                    <a:moveTo>
                      <a:pt x="171" y="0"/>
                    </a:moveTo>
                    <a:cubicBezTo>
                      <a:pt x="167" y="91"/>
                      <a:pt x="92" y="163"/>
                      <a:pt x="0" y="163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68" y="120"/>
                      <a:pt x="124" y="67"/>
                      <a:pt x="128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g30e558a7298_0_25798"/>
              <p:cNvSpPr/>
              <p:nvPr/>
            </p:nvSpPr>
            <p:spPr>
              <a:xfrm>
                <a:off x="5313479" y="1549055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g30e558a7298_0_25798"/>
              <p:cNvSpPr/>
              <p:nvPr/>
            </p:nvSpPr>
            <p:spPr>
              <a:xfrm>
                <a:off x="5313479" y="1610282"/>
                <a:ext cx="4125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g30e558a7298_0_25798"/>
              <p:cNvSpPr/>
              <p:nvPr/>
            </p:nvSpPr>
            <p:spPr>
              <a:xfrm>
                <a:off x="5313479" y="1671510"/>
                <a:ext cx="323400" cy="23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g30e558a7298_0_25798"/>
              <p:cNvSpPr/>
              <p:nvPr/>
            </p:nvSpPr>
            <p:spPr>
              <a:xfrm>
                <a:off x="5313479" y="1732737"/>
                <a:ext cx="205800" cy="24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g30e558a7298_0_25798"/>
              <p:cNvSpPr/>
              <p:nvPr/>
            </p:nvSpPr>
            <p:spPr>
              <a:xfrm>
                <a:off x="4970989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g30e558a7298_0_25798"/>
              <p:cNvSpPr/>
              <p:nvPr/>
            </p:nvSpPr>
            <p:spPr>
              <a:xfrm>
                <a:off x="4889672" y="1867628"/>
                <a:ext cx="57600" cy="57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g30e558a7298_0_25798"/>
              <p:cNvSpPr/>
              <p:nvPr/>
            </p:nvSpPr>
            <p:spPr>
              <a:xfrm>
                <a:off x="5257036" y="1884848"/>
                <a:ext cx="1455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g30e558a7298_0_25798"/>
              <p:cNvSpPr/>
              <p:nvPr/>
            </p:nvSpPr>
            <p:spPr>
              <a:xfrm>
                <a:off x="5175718" y="1867628"/>
                <a:ext cx="57600" cy="5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g30e558a7298_0_25798"/>
              <p:cNvSpPr/>
              <p:nvPr/>
            </p:nvSpPr>
            <p:spPr>
              <a:xfrm>
                <a:off x="5543081" y="1884848"/>
                <a:ext cx="144600" cy="22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g30e558a7298_0_25798"/>
              <p:cNvSpPr/>
              <p:nvPr/>
            </p:nvSpPr>
            <p:spPr>
              <a:xfrm>
                <a:off x="5461764" y="1867628"/>
                <a:ext cx="56400" cy="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0e558a7298_0_2583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757" name="Google Shape;1757;g30e558a7298_0_25831"/>
          <p:cNvGrpSpPr/>
          <p:nvPr/>
        </p:nvGrpSpPr>
        <p:grpSpPr>
          <a:xfrm>
            <a:off x="-2907107" y="-3135491"/>
            <a:ext cx="16967066" cy="12442397"/>
            <a:chOff x="-2180385" y="-2351677"/>
            <a:chExt cx="12725618" cy="9332031"/>
          </a:xfrm>
        </p:grpSpPr>
        <p:sp>
          <p:nvSpPr>
            <p:cNvPr id="1758" name="Google Shape;1758;g30e558a7298_0_25831"/>
            <p:cNvSpPr/>
            <p:nvPr/>
          </p:nvSpPr>
          <p:spPr>
            <a:xfrm rot="3702647">
              <a:off x="-1898200" y="-1554774"/>
              <a:ext cx="3409976" cy="2678147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g30e558a7298_0_25831"/>
            <p:cNvSpPr/>
            <p:nvPr/>
          </p:nvSpPr>
          <p:spPr>
            <a:xfrm flipH="1" rot="6417430">
              <a:off x="7465596" y="3990147"/>
              <a:ext cx="2966740" cy="2433045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0" name="Google Shape;1760;g30e558a7298_0_25831"/>
          <p:cNvGrpSpPr/>
          <p:nvPr/>
        </p:nvGrpSpPr>
        <p:grpSpPr>
          <a:xfrm>
            <a:off x="269329" y="309425"/>
            <a:ext cx="11984914" cy="6377215"/>
            <a:chOff x="202002" y="232075"/>
            <a:chExt cx="8988910" cy="4783030"/>
          </a:xfrm>
        </p:grpSpPr>
        <p:grpSp>
          <p:nvGrpSpPr>
            <p:cNvPr id="1761" name="Google Shape;1761;g30e558a7298_0_25831"/>
            <p:cNvGrpSpPr/>
            <p:nvPr/>
          </p:nvGrpSpPr>
          <p:grpSpPr>
            <a:xfrm flipH="1">
              <a:off x="8602421" y="3830071"/>
              <a:ext cx="588491" cy="951052"/>
              <a:chOff x="1062996" y="1340396"/>
              <a:chExt cx="588491" cy="951052"/>
            </a:xfrm>
          </p:grpSpPr>
          <p:sp>
            <p:nvSpPr>
              <p:cNvPr id="1762" name="Google Shape;1762;g30e558a7298_0_25831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g30e558a7298_0_25831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g30e558a7298_0_25831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g30e558a7298_0_25831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g30e558a7298_0_25831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g30e558a7298_0_25831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8" name="Google Shape;1768;g30e558a7298_0_25831"/>
            <p:cNvGrpSpPr/>
            <p:nvPr/>
          </p:nvGrpSpPr>
          <p:grpSpPr>
            <a:xfrm>
              <a:off x="202002" y="232075"/>
              <a:ext cx="8555437" cy="4783030"/>
              <a:chOff x="202002" y="232075"/>
              <a:chExt cx="8555437" cy="4783030"/>
            </a:xfrm>
          </p:grpSpPr>
          <p:sp>
            <p:nvSpPr>
              <p:cNvPr id="1769" name="Google Shape;1769;g30e558a7298_0_25831"/>
              <p:cNvSpPr/>
              <p:nvPr/>
            </p:nvSpPr>
            <p:spPr>
              <a:xfrm>
                <a:off x="8430764" y="3951070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g30e558a7298_0_25831"/>
              <p:cNvSpPr/>
              <p:nvPr/>
            </p:nvSpPr>
            <p:spPr>
              <a:xfrm>
                <a:off x="202002" y="805845"/>
                <a:ext cx="326675" cy="32240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g30e558a7298_0_25831"/>
              <p:cNvSpPr/>
              <p:nvPr/>
            </p:nvSpPr>
            <p:spPr>
              <a:xfrm>
                <a:off x="528663" y="232075"/>
                <a:ext cx="184575" cy="182150"/>
              </a:xfrm>
              <a:custGeom>
                <a:rect b="b" l="l" r="r" t="t"/>
                <a:pathLst>
                  <a:path extrusionOk="0" h="823" w="835">
                    <a:moveTo>
                      <a:pt x="716" y="701"/>
                    </a:moveTo>
                    <a:cubicBezTo>
                      <a:pt x="746" y="669"/>
                      <a:pt x="771" y="634"/>
                      <a:pt x="791" y="594"/>
                    </a:cubicBezTo>
                    <a:cubicBezTo>
                      <a:pt x="791" y="593"/>
                      <a:pt x="791" y="593"/>
                      <a:pt x="791" y="593"/>
                    </a:cubicBezTo>
                    <a:cubicBezTo>
                      <a:pt x="729" y="563"/>
                      <a:pt x="729" y="563"/>
                      <a:pt x="729" y="563"/>
                    </a:cubicBezTo>
                    <a:cubicBezTo>
                      <a:pt x="745" y="529"/>
                      <a:pt x="755" y="494"/>
                      <a:pt x="760" y="459"/>
                    </a:cubicBezTo>
                    <a:cubicBezTo>
                      <a:pt x="829" y="469"/>
                      <a:pt x="829" y="469"/>
                      <a:pt x="829" y="469"/>
                    </a:cubicBezTo>
                    <a:cubicBezTo>
                      <a:pt x="835" y="426"/>
                      <a:pt x="835" y="382"/>
                      <a:pt x="827" y="339"/>
                    </a:cubicBezTo>
                    <a:cubicBezTo>
                      <a:pt x="758" y="351"/>
                      <a:pt x="758" y="351"/>
                      <a:pt x="758" y="351"/>
                    </a:cubicBezTo>
                    <a:cubicBezTo>
                      <a:pt x="752" y="315"/>
                      <a:pt x="740" y="281"/>
                      <a:pt x="723" y="249"/>
                    </a:cubicBezTo>
                    <a:cubicBezTo>
                      <a:pt x="785" y="216"/>
                      <a:pt x="785" y="216"/>
                      <a:pt x="785" y="216"/>
                    </a:cubicBezTo>
                    <a:cubicBezTo>
                      <a:pt x="764" y="177"/>
                      <a:pt x="738" y="143"/>
                      <a:pt x="706" y="112"/>
                    </a:cubicBezTo>
                    <a:cubicBezTo>
                      <a:pt x="658" y="163"/>
                      <a:pt x="658" y="163"/>
                      <a:pt x="658" y="163"/>
                    </a:cubicBezTo>
                    <a:cubicBezTo>
                      <a:pt x="633" y="138"/>
                      <a:pt x="603" y="117"/>
                      <a:pt x="570" y="101"/>
                    </a:cubicBezTo>
                    <a:cubicBezTo>
                      <a:pt x="569" y="101"/>
                      <a:pt x="569" y="101"/>
                      <a:pt x="569" y="101"/>
                    </a:cubicBezTo>
                    <a:cubicBezTo>
                      <a:pt x="600" y="38"/>
                      <a:pt x="600" y="38"/>
                      <a:pt x="600" y="38"/>
                    </a:cubicBezTo>
                    <a:cubicBezTo>
                      <a:pt x="561" y="19"/>
                      <a:pt x="519" y="6"/>
                      <a:pt x="476" y="0"/>
                    </a:cubicBezTo>
                    <a:cubicBezTo>
                      <a:pt x="466" y="69"/>
                      <a:pt x="466" y="69"/>
                      <a:pt x="466" y="69"/>
                    </a:cubicBezTo>
                    <a:cubicBezTo>
                      <a:pt x="430" y="64"/>
                      <a:pt x="393" y="65"/>
                      <a:pt x="358" y="71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03" y="10"/>
                      <a:pt x="261" y="24"/>
                      <a:pt x="223" y="44"/>
                    </a:cubicBezTo>
                    <a:cubicBezTo>
                      <a:pt x="256" y="106"/>
                      <a:pt x="256" y="106"/>
                      <a:pt x="256" y="106"/>
                    </a:cubicBezTo>
                    <a:cubicBezTo>
                      <a:pt x="224" y="123"/>
                      <a:pt x="195" y="145"/>
                      <a:pt x="169" y="171"/>
                    </a:cubicBezTo>
                    <a:cubicBezTo>
                      <a:pt x="119" y="122"/>
                      <a:pt x="119" y="122"/>
                      <a:pt x="119" y="122"/>
                    </a:cubicBezTo>
                    <a:cubicBezTo>
                      <a:pt x="89" y="153"/>
                      <a:pt x="64" y="189"/>
                      <a:pt x="45" y="228"/>
                    </a:cubicBezTo>
                    <a:cubicBezTo>
                      <a:pt x="44" y="229"/>
                      <a:pt x="44" y="229"/>
                      <a:pt x="44" y="229"/>
                    </a:cubicBezTo>
                    <a:cubicBezTo>
                      <a:pt x="107" y="259"/>
                      <a:pt x="107" y="259"/>
                      <a:pt x="107" y="259"/>
                    </a:cubicBezTo>
                    <a:cubicBezTo>
                      <a:pt x="91" y="293"/>
                      <a:pt x="80" y="328"/>
                      <a:pt x="75" y="363"/>
                    </a:cubicBezTo>
                    <a:cubicBezTo>
                      <a:pt x="6" y="353"/>
                      <a:pt x="6" y="353"/>
                      <a:pt x="6" y="353"/>
                    </a:cubicBezTo>
                    <a:cubicBezTo>
                      <a:pt x="0" y="396"/>
                      <a:pt x="1" y="440"/>
                      <a:pt x="8" y="483"/>
                    </a:cubicBezTo>
                    <a:cubicBezTo>
                      <a:pt x="77" y="471"/>
                      <a:pt x="77" y="471"/>
                      <a:pt x="77" y="471"/>
                    </a:cubicBezTo>
                    <a:cubicBezTo>
                      <a:pt x="84" y="507"/>
                      <a:pt x="95" y="541"/>
                      <a:pt x="112" y="573"/>
                    </a:cubicBezTo>
                    <a:cubicBezTo>
                      <a:pt x="50" y="606"/>
                      <a:pt x="50" y="606"/>
                      <a:pt x="50" y="606"/>
                    </a:cubicBezTo>
                    <a:cubicBezTo>
                      <a:pt x="71" y="644"/>
                      <a:pt x="97" y="679"/>
                      <a:pt x="128" y="710"/>
                    </a:cubicBezTo>
                    <a:cubicBezTo>
                      <a:pt x="177" y="660"/>
                      <a:pt x="177" y="660"/>
                      <a:pt x="177" y="660"/>
                    </a:cubicBezTo>
                    <a:cubicBezTo>
                      <a:pt x="202" y="684"/>
                      <a:pt x="232" y="705"/>
                      <a:pt x="265" y="722"/>
                    </a:cubicBezTo>
                    <a:cubicBezTo>
                      <a:pt x="266" y="722"/>
                      <a:pt x="266" y="722"/>
                      <a:pt x="266" y="722"/>
                    </a:cubicBezTo>
                    <a:cubicBezTo>
                      <a:pt x="235" y="784"/>
                      <a:pt x="235" y="784"/>
                      <a:pt x="235" y="784"/>
                    </a:cubicBezTo>
                    <a:cubicBezTo>
                      <a:pt x="274" y="804"/>
                      <a:pt x="316" y="817"/>
                      <a:pt x="359" y="823"/>
                    </a:cubicBezTo>
                    <a:cubicBezTo>
                      <a:pt x="369" y="754"/>
                      <a:pt x="369" y="754"/>
                      <a:pt x="369" y="754"/>
                    </a:cubicBezTo>
                    <a:cubicBezTo>
                      <a:pt x="405" y="759"/>
                      <a:pt x="442" y="758"/>
                      <a:pt x="477" y="752"/>
                    </a:cubicBezTo>
                    <a:cubicBezTo>
                      <a:pt x="489" y="821"/>
                      <a:pt x="489" y="821"/>
                      <a:pt x="489" y="821"/>
                    </a:cubicBezTo>
                    <a:cubicBezTo>
                      <a:pt x="532" y="813"/>
                      <a:pt x="573" y="799"/>
                      <a:pt x="612" y="779"/>
                    </a:cubicBezTo>
                    <a:cubicBezTo>
                      <a:pt x="579" y="717"/>
                      <a:pt x="579" y="717"/>
                      <a:pt x="579" y="717"/>
                    </a:cubicBezTo>
                    <a:cubicBezTo>
                      <a:pt x="611" y="700"/>
                      <a:pt x="640" y="678"/>
                      <a:pt x="666" y="652"/>
                    </a:cubicBezTo>
                    <a:lnTo>
                      <a:pt x="716" y="701"/>
                    </a:lnTo>
                    <a:close/>
                    <a:moveTo>
                      <a:pt x="337" y="575"/>
                    </a:moveTo>
                    <a:cubicBezTo>
                      <a:pt x="247" y="531"/>
                      <a:pt x="209" y="421"/>
                      <a:pt x="254" y="331"/>
                    </a:cubicBezTo>
                    <a:cubicBezTo>
                      <a:pt x="298" y="240"/>
                      <a:pt x="408" y="203"/>
                      <a:pt x="498" y="247"/>
                    </a:cubicBezTo>
                    <a:cubicBezTo>
                      <a:pt x="589" y="292"/>
                      <a:pt x="626" y="401"/>
                      <a:pt x="582" y="492"/>
                    </a:cubicBezTo>
                    <a:cubicBezTo>
                      <a:pt x="537" y="582"/>
                      <a:pt x="428" y="620"/>
                      <a:pt x="337" y="5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2" name="Google Shape;1772;g30e558a7298_0_25831"/>
              <p:cNvGrpSpPr/>
              <p:nvPr/>
            </p:nvGrpSpPr>
            <p:grpSpPr>
              <a:xfrm>
                <a:off x="7775189" y="4529478"/>
                <a:ext cx="751918" cy="485627"/>
                <a:chOff x="2436192" y="2730596"/>
                <a:chExt cx="924300" cy="596960"/>
              </a:xfrm>
            </p:grpSpPr>
            <p:sp>
              <p:nvSpPr>
                <p:cNvPr id="1773" name="Google Shape;1773;g30e558a7298_0_25831"/>
                <p:cNvSpPr/>
                <p:nvPr/>
              </p:nvSpPr>
              <p:spPr>
                <a:xfrm>
                  <a:off x="2436192" y="2786955"/>
                  <a:ext cx="924300" cy="540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g30e558a7298_0_25831"/>
                <p:cNvSpPr/>
                <p:nvPr/>
              </p:nvSpPr>
              <p:spPr>
                <a:xfrm>
                  <a:off x="2436192" y="2730596"/>
                  <a:ext cx="924297" cy="56360"/>
                </a:xfrm>
                <a:custGeom>
                  <a:rect b="b" l="l" r="r" t="t"/>
                  <a:pathLst>
                    <a:path extrusionOk="0" h="153" w="2512">
                      <a:moveTo>
                        <a:pt x="2512" y="73"/>
                      </a:moveTo>
                      <a:cubicBezTo>
                        <a:pt x="2512" y="153"/>
                        <a:pt x="2512" y="153"/>
                        <a:pt x="2512" y="153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33"/>
                        <a:pt x="32" y="0"/>
                        <a:pt x="72" y="0"/>
                      </a:cubicBezTo>
                      <a:cubicBezTo>
                        <a:pt x="2440" y="0"/>
                        <a:pt x="2440" y="0"/>
                        <a:pt x="2440" y="0"/>
                      </a:cubicBezTo>
                      <a:cubicBezTo>
                        <a:pt x="2480" y="0"/>
                        <a:pt x="2512" y="33"/>
                        <a:pt x="2512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g30e558a7298_0_25831"/>
                <p:cNvSpPr/>
                <p:nvPr/>
              </p:nvSpPr>
              <p:spPr>
                <a:xfrm>
                  <a:off x="2461152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g30e558a7298_0_25831"/>
                <p:cNvSpPr/>
                <p:nvPr/>
              </p:nvSpPr>
              <p:spPr>
                <a:xfrm>
                  <a:off x="2500603" y="2745893"/>
                  <a:ext cx="261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7" name="Google Shape;1777;g30e558a7298_0_25831"/>
                <p:cNvSpPr/>
                <p:nvPr/>
              </p:nvSpPr>
              <p:spPr>
                <a:xfrm>
                  <a:off x="2540860" y="2745893"/>
                  <a:ext cx="25800" cy="25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8" name="Google Shape;1778;g30e558a7298_0_25831"/>
                <p:cNvSpPr/>
                <p:nvPr/>
              </p:nvSpPr>
              <p:spPr>
                <a:xfrm>
                  <a:off x="2481682" y="2858210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g30e558a7298_0_25831"/>
                <p:cNvSpPr/>
                <p:nvPr/>
              </p:nvSpPr>
              <p:spPr>
                <a:xfrm>
                  <a:off x="2481682" y="2943152"/>
                  <a:ext cx="833700" cy="3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0" name="Google Shape;1780;g30e558a7298_0_25831"/>
                <p:cNvSpPr/>
                <p:nvPr/>
              </p:nvSpPr>
              <p:spPr>
                <a:xfrm>
                  <a:off x="2481682" y="3028497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1" name="Google Shape;1781;g30e558a7298_0_25831"/>
                <p:cNvSpPr/>
                <p:nvPr/>
              </p:nvSpPr>
              <p:spPr>
                <a:xfrm>
                  <a:off x="2481682" y="3113439"/>
                  <a:ext cx="833700" cy="27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g30e558a7298_0_25831"/>
                <p:cNvSpPr/>
                <p:nvPr/>
              </p:nvSpPr>
              <p:spPr>
                <a:xfrm>
                  <a:off x="2481682" y="2898467"/>
                  <a:ext cx="833718" cy="392507"/>
                </a:xfrm>
                <a:custGeom>
                  <a:rect b="b" l="l" r="r" t="t"/>
                  <a:pathLst>
                    <a:path extrusionOk="0" h="1067" w="2266">
                      <a:moveTo>
                        <a:pt x="0" y="232"/>
                      </a:moveTo>
                      <a:cubicBezTo>
                        <a:pt x="137" y="97"/>
                        <a:pt x="137" y="97"/>
                        <a:pt x="137" y="97"/>
                      </a:cubicBezTo>
                      <a:cubicBezTo>
                        <a:pt x="226" y="9"/>
                        <a:pt x="367" y="0"/>
                        <a:pt x="466" y="76"/>
                      </a:cubicBezTo>
                      <a:cubicBezTo>
                        <a:pt x="852" y="371"/>
                        <a:pt x="852" y="371"/>
                        <a:pt x="852" y="371"/>
                      </a:cubicBezTo>
                      <a:cubicBezTo>
                        <a:pt x="949" y="446"/>
                        <a:pt x="1085" y="440"/>
                        <a:pt x="1174" y="357"/>
                      </a:cubicBezTo>
                      <a:cubicBezTo>
                        <a:pt x="1235" y="302"/>
                        <a:pt x="1235" y="302"/>
                        <a:pt x="1235" y="302"/>
                      </a:cubicBezTo>
                      <a:cubicBezTo>
                        <a:pt x="1308" y="235"/>
                        <a:pt x="1413" y="217"/>
                        <a:pt x="1504" y="256"/>
                      </a:cubicBezTo>
                      <a:cubicBezTo>
                        <a:pt x="2266" y="584"/>
                        <a:pt x="2266" y="584"/>
                        <a:pt x="2266" y="584"/>
                      </a:cubicBezTo>
                      <a:cubicBezTo>
                        <a:pt x="2266" y="1067"/>
                        <a:pt x="2266" y="1067"/>
                        <a:pt x="2266" y="1067"/>
                      </a:cubicBezTo>
                      <a:cubicBezTo>
                        <a:pt x="0" y="1067"/>
                        <a:pt x="0" y="1067"/>
                        <a:pt x="0" y="1067"/>
                      </a:cubicBezTo>
                      <a:lnTo>
                        <a:pt x="0" y="2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g30e558a7298_0_25831"/>
                <p:cNvSpPr/>
                <p:nvPr/>
              </p:nvSpPr>
              <p:spPr>
                <a:xfrm>
                  <a:off x="2481682" y="2914972"/>
                  <a:ext cx="833718" cy="376001"/>
                </a:xfrm>
                <a:custGeom>
                  <a:rect b="b" l="l" r="r" t="t"/>
                  <a:pathLst>
                    <a:path extrusionOk="0" h="1022" w="2266">
                      <a:moveTo>
                        <a:pt x="0" y="1022"/>
                      </a:moveTo>
                      <a:cubicBezTo>
                        <a:pt x="371" y="590"/>
                        <a:pt x="371" y="590"/>
                        <a:pt x="371" y="590"/>
                      </a:cubicBezTo>
                      <a:cubicBezTo>
                        <a:pt x="468" y="477"/>
                        <a:pt x="643" y="473"/>
                        <a:pt x="745" y="582"/>
                      </a:cubicBezTo>
                      <a:cubicBezTo>
                        <a:pt x="840" y="683"/>
                        <a:pt x="998" y="688"/>
                        <a:pt x="1100" y="594"/>
                      </a:cubicBezTo>
                      <a:cubicBezTo>
                        <a:pt x="1634" y="99"/>
                        <a:pt x="1634" y="99"/>
                        <a:pt x="1634" y="99"/>
                      </a:cubicBezTo>
                      <a:cubicBezTo>
                        <a:pt x="1741" y="0"/>
                        <a:pt x="1909" y="12"/>
                        <a:pt x="2001" y="125"/>
                      </a:cubicBezTo>
                      <a:cubicBezTo>
                        <a:pt x="2266" y="453"/>
                        <a:pt x="2266" y="453"/>
                        <a:pt x="2266" y="453"/>
                      </a:cubicBezTo>
                      <a:cubicBezTo>
                        <a:pt x="2266" y="1022"/>
                        <a:pt x="2266" y="1022"/>
                        <a:pt x="2266" y="1022"/>
                      </a:cubicBezTo>
                      <a:lnTo>
                        <a:pt x="0" y="10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60925" lIns="121900" spcFirstLastPara="1" rIns="121900" wrap="square" tIns="609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0e558a7298_0_25860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786" name="Google Shape;1786;g30e558a7298_0_25860"/>
          <p:cNvGrpSpPr/>
          <p:nvPr/>
        </p:nvGrpSpPr>
        <p:grpSpPr>
          <a:xfrm>
            <a:off x="-3357179" y="-2524693"/>
            <a:ext cx="17204880" cy="11404732"/>
            <a:chOff x="-2517947" y="-1893567"/>
            <a:chExt cx="12903983" cy="8553763"/>
          </a:xfrm>
        </p:grpSpPr>
        <p:sp>
          <p:nvSpPr>
            <p:cNvPr id="1787" name="Google Shape;1787;g30e558a7298_0_25860"/>
            <p:cNvSpPr/>
            <p:nvPr/>
          </p:nvSpPr>
          <p:spPr>
            <a:xfrm rot="-8720805">
              <a:off x="-2100858" y="-1228400"/>
              <a:ext cx="3098928" cy="243384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g30e558a7298_0_25860"/>
            <p:cNvSpPr/>
            <p:nvPr/>
          </p:nvSpPr>
          <p:spPr>
            <a:xfrm flipH="1" rot="6952720">
              <a:off x="7556640" y="3956446"/>
              <a:ext cx="2602540" cy="2134362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9" name="Google Shape;1789;g30e558a7298_0_25860"/>
          <p:cNvGrpSpPr/>
          <p:nvPr/>
        </p:nvGrpSpPr>
        <p:grpSpPr>
          <a:xfrm>
            <a:off x="158646" y="175755"/>
            <a:ext cx="11869372" cy="5046207"/>
            <a:chOff x="118988" y="131820"/>
            <a:chExt cx="8902251" cy="3784750"/>
          </a:xfrm>
        </p:grpSpPr>
        <p:sp>
          <p:nvSpPr>
            <p:cNvPr id="1790" name="Google Shape;1790;g30e558a7298_0_25860"/>
            <p:cNvSpPr/>
            <p:nvPr/>
          </p:nvSpPr>
          <p:spPr>
            <a:xfrm>
              <a:off x="8694564" y="3594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g30e558a7298_0_25860"/>
            <p:cNvSpPr/>
            <p:nvPr/>
          </p:nvSpPr>
          <p:spPr>
            <a:xfrm>
              <a:off x="549877" y="13182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g30e558a7298_0_25860"/>
            <p:cNvSpPr/>
            <p:nvPr/>
          </p:nvSpPr>
          <p:spPr>
            <a:xfrm>
              <a:off x="118988" y="66680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3" name="Google Shape;1793;g30e558a7298_0_25860"/>
          <p:cNvGrpSpPr/>
          <p:nvPr/>
        </p:nvGrpSpPr>
        <p:grpSpPr>
          <a:xfrm>
            <a:off x="10370631" y="5189719"/>
            <a:ext cx="2017676" cy="1898202"/>
            <a:chOff x="7778168" y="3892387"/>
            <a:chExt cx="1513295" cy="1423687"/>
          </a:xfrm>
        </p:grpSpPr>
        <p:sp>
          <p:nvSpPr>
            <p:cNvPr id="1794" name="Google Shape;1794;g30e558a7298_0_25860"/>
            <p:cNvSpPr/>
            <p:nvPr/>
          </p:nvSpPr>
          <p:spPr>
            <a:xfrm>
              <a:off x="7778168" y="4557704"/>
              <a:ext cx="259260" cy="42763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5" name="Google Shape;1795;g30e558a7298_0_25860"/>
            <p:cNvGrpSpPr/>
            <p:nvPr/>
          </p:nvGrpSpPr>
          <p:grpSpPr>
            <a:xfrm rot="-1568729">
              <a:off x="8162195" y="4038923"/>
              <a:ext cx="927622" cy="1130616"/>
              <a:chOff x="3622704" y="2258128"/>
              <a:chExt cx="751947" cy="916497"/>
            </a:xfrm>
          </p:grpSpPr>
          <p:sp>
            <p:nvSpPr>
              <p:cNvPr id="1796" name="Google Shape;1796;g30e558a7298_0_25860"/>
              <p:cNvSpPr/>
              <p:nvPr/>
            </p:nvSpPr>
            <p:spPr>
              <a:xfrm>
                <a:off x="3622704" y="2258128"/>
                <a:ext cx="751947" cy="916497"/>
              </a:xfrm>
              <a:custGeom>
                <a:rect b="b" l="l" r="r" t="t"/>
                <a:pathLst>
                  <a:path extrusionOk="0" h="958" w="786">
                    <a:moveTo>
                      <a:pt x="637" y="958"/>
                    </a:moveTo>
                    <a:lnTo>
                      <a:pt x="0" y="847"/>
                    </a:lnTo>
                    <a:lnTo>
                      <a:pt x="149" y="0"/>
                    </a:lnTo>
                    <a:lnTo>
                      <a:pt x="786" y="112"/>
                    </a:lnTo>
                    <a:lnTo>
                      <a:pt x="637" y="9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g30e558a7298_0_25860"/>
              <p:cNvSpPr/>
              <p:nvPr/>
            </p:nvSpPr>
            <p:spPr>
              <a:xfrm>
                <a:off x="3689671" y="2305962"/>
                <a:ext cx="617100" cy="822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g30e558a7298_0_25860"/>
              <p:cNvSpPr/>
              <p:nvPr/>
            </p:nvSpPr>
            <p:spPr>
              <a:xfrm>
                <a:off x="3739418" y="2649409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g30e558a7298_0_25860"/>
              <p:cNvSpPr/>
              <p:nvPr/>
            </p:nvSpPr>
            <p:spPr>
              <a:xfrm>
                <a:off x="3739418" y="2693416"/>
                <a:ext cx="5349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g30e558a7298_0_25860"/>
              <p:cNvSpPr/>
              <p:nvPr/>
            </p:nvSpPr>
            <p:spPr>
              <a:xfrm>
                <a:off x="3739418" y="2736466"/>
                <a:ext cx="5349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g30e558a7298_0_25860"/>
              <p:cNvSpPr/>
              <p:nvPr/>
            </p:nvSpPr>
            <p:spPr>
              <a:xfrm>
                <a:off x="3739418" y="2780473"/>
                <a:ext cx="3090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g30e558a7298_0_25860"/>
              <p:cNvSpPr/>
              <p:nvPr/>
            </p:nvSpPr>
            <p:spPr>
              <a:xfrm>
                <a:off x="3739418" y="2824481"/>
                <a:ext cx="3090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g30e558a7298_0_25860"/>
              <p:cNvSpPr/>
              <p:nvPr/>
            </p:nvSpPr>
            <p:spPr>
              <a:xfrm>
                <a:off x="3737505" y="2387280"/>
                <a:ext cx="204600" cy="204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g30e558a7298_0_25860"/>
              <p:cNvSpPr/>
              <p:nvPr/>
            </p:nvSpPr>
            <p:spPr>
              <a:xfrm>
                <a:off x="3726981" y="2377713"/>
                <a:ext cx="224819" cy="223862"/>
              </a:xfrm>
              <a:custGeom>
                <a:rect b="b" l="l" r="r" t="t"/>
                <a:pathLst>
                  <a:path extrusionOk="0" h="257" w="257">
                    <a:moveTo>
                      <a:pt x="129" y="257"/>
                    </a:moveTo>
                    <a:cubicBezTo>
                      <a:pt x="58" y="257"/>
                      <a:pt x="0" y="199"/>
                      <a:pt x="0" y="128"/>
                    </a:cubicBezTo>
                    <a:cubicBezTo>
                      <a:pt x="0" y="58"/>
                      <a:pt x="58" y="0"/>
                      <a:pt x="129" y="0"/>
                    </a:cubicBezTo>
                    <a:cubicBezTo>
                      <a:pt x="200" y="0"/>
                      <a:pt x="257" y="58"/>
                      <a:pt x="257" y="128"/>
                    </a:cubicBezTo>
                    <a:cubicBezTo>
                      <a:pt x="257" y="135"/>
                      <a:pt x="252" y="140"/>
                      <a:pt x="246" y="140"/>
                    </a:cubicBezTo>
                    <a:cubicBezTo>
                      <a:pt x="240" y="140"/>
                      <a:pt x="234" y="135"/>
                      <a:pt x="234" y="128"/>
                    </a:cubicBezTo>
                    <a:cubicBezTo>
                      <a:pt x="234" y="70"/>
                      <a:pt x="187" y="23"/>
                      <a:pt x="129" y="23"/>
                    </a:cubicBezTo>
                    <a:cubicBezTo>
                      <a:pt x="71" y="23"/>
                      <a:pt x="23" y="70"/>
                      <a:pt x="23" y="128"/>
                    </a:cubicBezTo>
                    <a:cubicBezTo>
                      <a:pt x="23" y="187"/>
                      <a:pt x="71" y="234"/>
                      <a:pt x="129" y="234"/>
                    </a:cubicBezTo>
                    <a:cubicBezTo>
                      <a:pt x="135" y="234"/>
                      <a:pt x="140" y="239"/>
                      <a:pt x="140" y="245"/>
                    </a:cubicBezTo>
                    <a:cubicBezTo>
                      <a:pt x="140" y="252"/>
                      <a:pt x="135" y="257"/>
                      <a:pt x="129" y="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1805;g30e558a7298_0_25860"/>
              <p:cNvSpPr/>
              <p:nvPr/>
            </p:nvSpPr>
            <p:spPr>
              <a:xfrm>
                <a:off x="3774815" y="2425547"/>
                <a:ext cx="130200" cy="128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1806;g30e558a7298_0_25860"/>
              <p:cNvSpPr/>
              <p:nvPr/>
            </p:nvSpPr>
            <p:spPr>
              <a:xfrm>
                <a:off x="3977630" y="2377713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g30e558a7298_0_25860"/>
              <p:cNvSpPr/>
              <p:nvPr/>
            </p:nvSpPr>
            <p:spPr>
              <a:xfrm>
                <a:off x="3977630" y="2421720"/>
                <a:ext cx="2964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g30e558a7298_0_25860"/>
              <p:cNvSpPr/>
              <p:nvPr/>
            </p:nvSpPr>
            <p:spPr>
              <a:xfrm>
                <a:off x="3977630" y="2465727"/>
                <a:ext cx="296400" cy="13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g30e558a7298_0_25860"/>
              <p:cNvSpPr/>
              <p:nvPr/>
            </p:nvSpPr>
            <p:spPr>
              <a:xfrm>
                <a:off x="3977630" y="2509734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g30e558a7298_0_25860"/>
              <p:cNvSpPr/>
              <p:nvPr/>
            </p:nvSpPr>
            <p:spPr>
              <a:xfrm>
                <a:off x="3977630" y="2554698"/>
                <a:ext cx="213300" cy="14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g30e558a7298_0_25860"/>
              <p:cNvSpPr/>
              <p:nvPr/>
            </p:nvSpPr>
            <p:spPr>
              <a:xfrm>
                <a:off x="3850392" y="2884751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g30e558a7298_0_25860"/>
              <p:cNvSpPr/>
              <p:nvPr/>
            </p:nvSpPr>
            <p:spPr>
              <a:xfrm>
                <a:off x="3850392" y="2908668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g30e558a7298_0_25860"/>
              <p:cNvSpPr/>
              <p:nvPr/>
            </p:nvSpPr>
            <p:spPr>
              <a:xfrm>
                <a:off x="3850392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g30e558a7298_0_25860"/>
              <p:cNvSpPr/>
              <p:nvPr/>
            </p:nvSpPr>
            <p:spPr>
              <a:xfrm>
                <a:off x="3739418" y="2884751"/>
                <a:ext cx="79500" cy="7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g30e558a7298_0_25860"/>
              <p:cNvSpPr/>
              <p:nvPr/>
            </p:nvSpPr>
            <p:spPr>
              <a:xfrm>
                <a:off x="4159398" y="2884751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g30e558a7298_0_25860"/>
              <p:cNvSpPr/>
              <p:nvPr/>
            </p:nvSpPr>
            <p:spPr>
              <a:xfrm>
                <a:off x="4159398" y="2908668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g30e558a7298_0_25860"/>
              <p:cNvSpPr/>
              <p:nvPr/>
            </p:nvSpPr>
            <p:spPr>
              <a:xfrm>
                <a:off x="4159398" y="2932585"/>
                <a:ext cx="831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g30e558a7298_0_25860"/>
              <p:cNvSpPr/>
              <p:nvPr/>
            </p:nvSpPr>
            <p:spPr>
              <a:xfrm>
                <a:off x="4048424" y="2884751"/>
                <a:ext cx="79500" cy="79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g30e558a7298_0_25860"/>
              <p:cNvSpPr/>
              <p:nvPr/>
            </p:nvSpPr>
            <p:spPr>
              <a:xfrm>
                <a:off x="3850392" y="2996682"/>
                <a:ext cx="1158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g30e558a7298_0_25860"/>
              <p:cNvSpPr/>
              <p:nvPr/>
            </p:nvSpPr>
            <p:spPr>
              <a:xfrm>
                <a:off x="3850392" y="3020599"/>
                <a:ext cx="1158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g30e558a7298_0_25860"/>
              <p:cNvSpPr/>
              <p:nvPr/>
            </p:nvSpPr>
            <p:spPr>
              <a:xfrm>
                <a:off x="3850392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2" name="Google Shape;1822;g30e558a7298_0_25860"/>
              <p:cNvSpPr/>
              <p:nvPr/>
            </p:nvSpPr>
            <p:spPr>
              <a:xfrm>
                <a:off x="3739418" y="2996682"/>
                <a:ext cx="79500" cy="79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3" name="Google Shape;1823;g30e558a7298_0_25860"/>
              <p:cNvSpPr/>
              <p:nvPr/>
            </p:nvSpPr>
            <p:spPr>
              <a:xfrm>
                <a:off x="4159398" y="2996682"/>
                <a:ext cx="114900" cy="7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g30e558a7298_0_25860"/>
              <p:cNvSpPr/>
              <p:nvPr/>
            </p:nvSpPr>
            <p:spPr>
              <a:xfrm>
                <a:off x="4159398" y="3020599"/>
                <a:ext cx="114900" cy="8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30e558a7298_0_25860"/>
              <p:cNvSpPr/>
              <p:nvPr/>
            </p:nvSpPr>
            <p:spPr>
              <a:xfrm>
                <a:off x="4159398" y="3045473"/>
                <a:ext cx="83100" cy="6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30e558a7298_0_25860"/>
              <p:cNvSpPr/>
              <p:nvPr/>
            </p:nvSpPr>
            <p:spPr>
              <a:xfrm>
                <a:off x="4048424" y="2996682"/>
                <a:ext cx="79500" cy="79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g30e558a7298_0_25903"/>
          <p:cNvGrpSpPr/>
          <p:nvPr/>
        </p:nvGrpSpPr>
        <p:grpSpPr>
          <a:xfrm>
            <a:off x="-2440167" y="-4034703"/>
            <a:ext cx="16737625" cy="14403144"/>
            <a:chOff x="-1830171" y="-3026103"/>
            <a:chExt cx="12553533" cy="10802628"/>
          </a:xfrm>
        </p:grpSpPr>
        <p:sp>
          <p:nvSpPr>
            <p:cNvPr id="1829" name="Google Shape;1829;g30e558a7298_0_25903"/>
            <p:cNvSpPr/>
            <p:nvPr/>
          </p:nvSpPr>
          <p:spPr>
            <a:xfrm rot="-8306489">
              <a:off x="-1335943" y="4230903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0" name="Google Shape;1830;g30e558a7298_0_25903"/>
            <p:cNvSpPr/>
            <p:nvPr/>
          </p:nvSpPr>
          <p:spPr>
            <a:xfrm rot="-2526298">
              <a:off x="3261380" y="-2302624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g30e558a7298_0_25903"/>
            <p:cNvSpPr/>
            <p:nvPr/>
          </p:nvSpPr>
          <p:spPr>
            <a:xfrm rot="7128936">
              <a:off x="4743736" y="-769468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2" name="Google Shape;1832;g30e558a7298_0_25903"/>
          <p:cNvSpPr txBox="1"/>
          <p:nvPr>
            <p:ph type="title"/>
          </p:nvPr>
        </p:nvSpPr>
        <p:spPr>
          <a:xfrm>
            <a:off x="951017" y="903367"/>
            <a:ext cx="59307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33" name="Google Shape;1833;g30e558a7298_0_25903"/>
          <p:cNvSpPr txBox="1"/>
          <p:nvPr>
            <p:ph idx="1" type="subTitle"/>
          </p:nvPr>
        </p:nvSpPr>
        <p:spPr>
          <a:xfrm>
            <a:off x="950967" y="2455266"/>
            <a:ext cx="5930700" cy="141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34" name="Google Shape;1834;g30e558a7298_0_25903"/>
          <p:cNvSpPr txBox="1"/>
          <p:nvPr/>
        </p:nvSpPr>
        <p:spPr>
          <a:xfrm>
            <a:off x="950967" y="4815933"/>
            <a:ext cx="6594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6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6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g30e558a7298_0_25911"/>
          <p:cNvGrpSpPr/>
          <p:nvPr/>
        </p:nvGrpSpPr>
        <p:grpSpPr>
          <a:xfrm>
            <a:off x="-2808241" y="-1270328"/>
            <a:ext cx="16726896" cy="11346309"/>
            <a:chOff x="-2106233" y="-952769"/>
            <a:chExt cx="12545486" cy="8509944"/>
          </a:xfrm>
        </p:grpSpPr>
        <p:sp>
          <p:nvSpPr>
            <p:cNvPr id="1837" name="Google Shape;1837;g30e558a7298_0_25911"/>
            <p:cNvSpPr/>
            <p:nvPr/>
          </p:nvSpPr>
          <p:spPr>
            <a:xfrm flipH="1" rot="7341459">
              <a:off x="-1767562" y="4061175"/>
              <a:ext cx="3409980" cy="2678150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g30e558a7298_0_25911"/>
            <p:cNvSpPr/>
            <p:nvPr/>
          </p:nvSpPr>
          <p:spPr>
            <a:xfrm rot="10245665">
              <a:off x="8058163" y="-784291"/>
              <a:ext cx="2247692" cy="1843349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9" name="Google Shape;1839;g30e558a7298_0_25911"/>
          <p:cNvGrpSpPr/>
          <p:nvPr/>
        </p:nvGrpSpPr>
        <p:grpSpPr>
          <a:xfrm>
            <a:off x="1449304" y="229927"/>
            <a:ext cx="10539753" cy="6338435"/>
            <a:chOff x="1087005" y="172450"/>
            <a:chExt cx="7905012" cy="4753945"/>
          </a:xfrm>
        </p:grpSpPr>
        <p:sp>
          <p:nvSpPr>
            <p:cNvPr id="1840" name="Google Shape;1840;g30e558a7298_0_25911"/>
            <p:cNvSpPr/>
            <p:nvPr/>
          </p:nvSpPr>
          <p:spPr>
            <a:xfrm flipH="1">
              <a:off x="1087005" y="46039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g30e558a7298_0_25911"/>
            <p:cNvSpPr/>
            <p:nvPr/>
          </p:nvSpPr>
          <p:spPr>
            <a:xfrm flipH="1">
              <a:off x="8665343" y="7704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g30e558a7298_0_25911"/>
            <p:cNvSpPr/>
            <p:nvPr/>
          </p:nvSpPr>
          <p:spPr>
            <a:xfrm flipH="1">
              <a:off x="8430782" y="1724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3" name="Google Shape;1843;g30e558a7298_0_25911"/>
          <p:cNvGrpSpPr/>
          <p:nvPr/>
        </p:nvGrpSpPr>
        <p:grpSpPr>
          <a:xfrm>
            <a:off x="-446875" y="5013023"/>
            <a:ext cx="1670785" cy="1522991"/>
            <a:chOff x="-335165" y="3759862"/>
            <a:chExt cx="1253120" cy="1142272"/>
          </a:xfrm>
        </p:grpSpPr>
        <p:grpSp>
          <p:nvGrpSpPr>
            <p:cNvPr id="1844" name="Google Shape;1844;g30e558a7298_0_25911"/>
            <p:cNvGrpSpPr/>
            <p:nvPr/>
          </p:nvGrpSpPr>
          <p:grpSpPr>
            <a:xfrm flipH="1">
              <a:off x="510249" y="4497559"/>
              <a:ext cx="407706" cy="388498"/>
              <a:chOff x="2884583" y="645291"/>
              <a:chExt cx="285089" cy="271696"/>
            </a:xfrm>
          </p:grpSpPr>
          <p:sp>
            <p:nvSpPr>
              <p:cNvPr id="1845" name="Google Shape;1845;g30e558a7298_0_25911"/>
              <p:cNvSpPr/>
              <p:nvPr/>
            </p:nvSpPr>
            <p:spPr>
              <a:xfrm>
                <a:off x="2905629" y="652944"/>
                <a:ext cx="264042" cy="264042"/>
              </a:xfrm>
              <a:custGeom>
                <a:rect b="b" l="l" r="r" t="t"/>
                <a:pathLst>
                  <a:path extrusionOk="0" h="301" w="302">
                    <a:moveTo>
                      <a:pt x="151" y="151"/>
                    </a:moveTo>
                    <a:cubicBezTo>
                      <a:pt x="95" y="10"/>
                      <a:pt x="95" y="10"/>
                      <a:pt x="95" y="10"/>
                    </a:cubicBezTo>
                    <a:cubicBezTo>
                      <a:pt x="113" y="4"/>
                      <a:pt x="131" y="0"/>
                      <a:pt x="151" y="0"/>
                    </a:cubicBezTo>
                    <a:cubicBezTo>
                      <a:pt x="234" y="0"/>
                      <a:pt x="302" y="67"/>
                      <a:pt x="302" y="151"/>
                    </a:cubicBezTo>
                    <a:cubicBezTo>
                      <a:pt x="302" y="234"/>
                      <a:pt x="234" y="301"/>
                      <a:pt x="151" y="301"/>
                    </a:cubicBezTo>
                    <a:cubicBezTo>
                      <a:pt x="68" y="301"/>
                      <a:pt x="0" y="234"/>
                      <a:pt x="0" y="151"/>
                    </a:cubicBezTo>
                    <a:cubicBezTo>
                      <a:pt x="0" y="142"/>
                      <a:pt x="1" y="134"/>
                      <a:pt x="2" y="126"/>
                    </a:cubicBezTo>
                    <a:lnTo>
                      <a:pt x="151" y="15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g30e558a7298_0_25911"/>
              <p:cNvSpPr/>
              <p:nvPr/>
            </p:nvSpPr>
            <p:spPr>
              <a:xfrm>
                <a:off x="2884583" y="645291"/>
                <a:ext cx="130108" cy="123412"/>
              </a:xfrm>
              <a:custGeom>
                <a:rect b="b" l="l" r="r" t="t"/>
                <a:pathLst>
                  <a:path extrusionOk="0" h="141" w="149">
                    <a:moveTo>
                      <a:pt x="0" y="116"/>
                    </a:moveTo>
                    <a:cubicBezTo>
                      <a:pt x="9" y="63"/>
                      <a:pt x="45" y="20"/>
                      <a:pt x="93" y="0"/>
                    </a:cubicBezTo>
                    <a:cubicBezTo>
                      <a:pt x="149" y="141"/>
                      <a:pt x="149" y="141"/>
                      <a:pt x="149" y="141"/>
                    </a:cubicBez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7" name="Google Shape;1847;g30e558a7298_0_25911"/>
            <p:cNvGrpSpPr/>
            <p:nvPr/>
          </p:nvGrpSpPr>
          <p:grpSpPr>
            <a:xfrm>
              <a:off x="-335165" y="3759862"/>
              <a:ext cx="676370" cy="1142272"/>
              <a:chOff x="2757910" y="1240337"/>
              <a:chExt cx="676370" cy="1142272"/>
            </a:xfrm>
          </p:grpSpPr>
          <p:sp>
            <p:nvSpPr>
              <p:cNvPr id="1848" name="Google Shape;1848;g30e558a7298_0_25911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30e558a7298_0_25911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30e558a7298_0_25911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30e558a7298_0_25911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30e558a7298_0_25911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g30e558a7298_0_25911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g30e558a7298_0_25911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g30e558a7298_0_25911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g30e558a7298_0_916"/>
          <p:cNvGrpSpPr/>
          <p:nvPr/>
        </p:nvGrpSpPr>
        <p:grpSpPr>
          <a:xfrm>
            <a:off x="-2682851" y="-4010826"/>
            <a:ext cx="17721262" cy="13830635"/>
            <a:chOff x="-2012189" y="-3008195"/>
            <a:chExt cx="13291278" cy="10373236"/>
          </a:xfrm>
        </p:grpSpPr>
        <p:sp>
          <p:nvSpPr>
            <p:cNvPr id="190" name="Google Shape;190;g30e558a7298_0_916"/>
            <p:cNvSpPr/>
            <p:nvPr/>
          </p:nvSpPr>
          <p:spPr>
            <a:xfrm rot="-7883097">
              <a:off x="5052852" y="1477342"/>
              <a:ext cx="5631856" cy="4125620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30e558a7298_0_916"/>
            <p:cNvSpPr/>
            <p:nvPr/>
          </p:nvSpPr>
          <p:spPr>
            <a:xfrm rot="-8306489">
              <a:off x="808757" y="-2235647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30e558a7298_0_916"/>
            <p:cNvSpPr/>
            <p:nvPr/>
          </p:nvSpPr>
          <p:spPr>
            <a:xfrm rot="-2526298">
              <a:off x="-1507395" y="3898776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30e558a7298_0_916"/>
          <p:cNvSpPr txBox="1"/>
          <p:nvPr>
            <p:ph type="title"/>
          </p:nvPr>
        </p:nvSpPr>
        <p:spPr>
          <a:xfrm>
            <a:off x="950967" y="2207100"/>
            <a:ext cx="6559500" cy="256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g30e558a7298_0_25932"/>
          <p:cNvGrpSpPr/>
          <p:nvPr/>
        </p:nvGrpSpPr>
        <p:grpSpPr>
          <a:xfrm>
            <a:off x="-2666694" y="-4064469"/>
            <a:ext cx="17297944" cy="14819796"/>
            <a:chOff x="-2000071" y="-3048428"/>
            <a:chExt cx="12973783" cy="11115125"/>
          </a:xfrm>
        </p:grpSpPr>
        <p:sp>
          <p:nvSpPr>
            <p:cNvPr id="1858" name="Google Shape;1858;g30e558a7298_0_25932"/>
            <p:cNvSpPr/>
            <p:nvPr/>
          </p:nvSpPr>
          <p:spPr>
            <a:xfrm rot="-8306489">
              <a:off x="-1505843" y="3814578"/>
              <a:ext cx="3381355" cy="2773073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g30e558a7298_0_25932"/>
            <p:cNvSpPr/>
            <p:nvPr/>
          </p:nvSpPr>
          <p:spPr>
            <a:xfrm rot="-2526298">
              <a:off x="3963480" y="-2324949"/>
              <a:ext cx="3213799" cy="2742785"/>
            </a:xfrm>
            <a:custGeom>
              <a:rect b="b" l="l" r="r" t="t"/>
              <a:pathLst>
                <a:path extrusionOk="0" h="1263926" w="1480978">
                  <a:moveTo>
                    <a:pt x="448644" y="41059"/>
                  </a:moveTo>
                  <a:cubicBezTo>
                    <a:pt x="132459" y="160545"/>
                    <a:pt x="-63263" y="534477"/>
                    <a:pt x="18674" y="862391"/>
                  </a:cubicBezTo>
                  <a:cubicBezTo>
                    <a:pt x="50440" y="989451"/>
                    <a:pt x="121056" y="1109506"/>
                    <a:pt x="227835" y="1185417"/>
                  </a:cubicBezTo>
                  <a:cubicBezTo>
                    <a:pt x="334615" y="1261327"/>
                    <a:pt x="479105" y="1287961"/>
                    <a:pt x="600872" y="1239581"/>
                  </a:cubicBezTo>
                  <a:cubicBezTo>
                    <a:pt x="717344" y="1193236"/>
                    <a:pt x="810928" y="1083362"/>
                    <a:pt x="936115" y="1078230"/>
                  </a:cubicBezTo>
                  <a:cubicBezTo>
                    <a:pt x="1040696" y="1073913"/>
                    <a:pt x="1137131" y="1146077"/>
                    <a:pt x="1241712" y="1141190"/>
                  </a:cubicBezTo>
                  <a:cubicBezTo>
                    <a:pt x="1392148" y="1134267"/>
                    <a:pt x="1491841" y="964364"/>
                    <a:pt x="1480031" y="814173"/>
                  </a:cubicBezTo>
                  <a:cubicBezTo>
                    <a:pt x="1468547" y="668461"/>
                    <a:pt x="1377080" y="566894"/>
                    <a:pt x="1324382" y="437553"/>
                  </a:cubicBezTo>
                  <a:cubicBezTo>
                    <a:pt x="1279993" y="328574"/>
                    <a:pt x="1243911" y="248429"/>
                    <a:pt x="1148860" y="169749"/>
                  </a:cubicBezTo>
                  <a:cubicBezTo>
                    <a:pt x="958514" y="12145"/>
                    <a:pt x="682483" y="-47313"/>
                    <a:pt x="448644" y="410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g30e558a7298_0_25932"/>
            <p:cNvSpPr/>
            <p:nvPr/>
          </p:nvSpPr>
          <p:spPr>
            <a:xfrm rot="7128936">
              <a:off x="4994086" y="2541069"/>
              <a:ext cx="5631417" cy="4125872"/>
            </a:xfrm>
            <a:custGeom>
              <a:rect b="b" l="l" r="r" t="t"/>
              <a:pathLst>
                <a:path extrusionOk="0" h="397857" w="616186">
                  <a:moveTo>
                    <a:pt x="313618" y="7724"/>
                  </a:moveTo>
                  <a:cubicBezTo>
                    <a:pt x="247889" y="-5144"/>
                    <a:pt x="177517" y="-3516"/>
                    <a:pt x="116756" y="24747"/>
                  </a:cubicBezTo>
                  <a:cubicBezTo>
                    <a:pt x="56077" y="53010"/>
                    <a:pt x="6963" y="110839"/>
                    <a:pt x="610" y="177546"/>
                  </a:cubicBezTo>
                  <a:cubicBezTo>
                    <a:pt x="-5743" y="244171"/>
                    <a:pt x="38158" y="315439"/>
                    <a:pt x="103561" y="329692"/>
                  </a:cubicBezTo>
                  <a:cubicBezTo>
                    <a:pt x="172467" y="344679"/>
                    <a:pt x="243002" y="298660"/>
                    <a:pt x="312478" y="310633"/>
                  </a:cubicBezTo>
                  <a:cubicBezTo>
                    <a:pt x="353365" y="317638"/>
                    <a:pt x="387818" y="343701"/>
                    <a:pt x="423167" y="365367"/>
                  </a:cubicBezTo>
                  <a:cubicBezTo>
                    <a:pt x="458516" y="387032"/>
                    <a:pt x="500380" y="405358"/>
                    <a:pt x="540453" y="394770"/>
                  </a:cubicBezTo>
                  <a:cubicBezTo>
                    <a:pt x="598445" y="379457"/>
                    <a:pt x="625730" y="307619"/>
                    <a:pt x="613187" y="248976"/>
                  </a:cubicBezTo>
                  <a:cubicBezTo>
                    <a:pt x="581829" y="101879"/>
                    <a:pt x="448090" y="34195"/>
                    <a:pt x="313618" y="7724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1" name="Google Shape;1861;g30e558a7298_0_25932"/>
          <p:cNvGrpSpPr/>
          <p:nvPr/>
        </p:nvGrpSpPr>
        <p:grpSpPr>
          <a:xfrm>
            <a:off x="5385373" y="1083288"/>
            <a:ext cx="5548324" cy="4874014"/>
            <a:chOff x="3840701" y="713259"/>
            <a:chExt cx="4161347" cy="3655602"/>
          </a:xfrm>
        </p:grpSpPr>
        <p:grpSp>
          <p:nvGrpSpPr>
            <p:cNvPr id="1862" name="Google Shape;1862;g30e558a7298_0_25932"/>
            <p:cNvGrpSpPr/>
            <p:nvPr/>
          </p:nvGrpSpPr>
          <p:grpSpPr>
            <a:xfrm>
              <a:off x="4501506" y="1401751"/>
              <a:ext cx="2461134" cy="1589525"/>
              <a:chOff x="2436192" y="2730596"/>
              <a:chExt cx="924300" cy="596960"/>
            </a:xfrm>
          </p:grpSpPr>
          <p:sp>
            <p:nvSpPr>
              <p:cNvPr id="1863" name="Google Shape;1863;g30e558a7298_0_25932"/>
              <p:cNvSpPr/>
              <p:nvPr/>
            </p:nvSpPr>
            <p:spPr>
              <a:xfrm>
                <a:off x="2436192" y="2786955"/>
                <a:ext cx="924300" cy="540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g30e558a7298_0_25932"/>
              <p:cNvSpPr/>
              <p:nvPr/>
            </p:nvSpPr>
            <p:spPr>
              <a:xfrm>
                <a:off x="2436192" y="2730596"/>
                <a:ext cx="924297" cy="56360"/>
              </a:xfrm>
              <a:custGeom>
                <a:rect b="b" l="l" r="r" t="t"/>
                <a:pathLst>
                  <a:path extrusionOk="0" h="153" w="2512">
                    <a:moveTo>
                      <a:pt x="2512" y="73"/>
                    </a:moveTo>
                    <a:cubicBezTo>
                      <a:pt x="2512" y="153"/>
                      <a:pt x="2512" y="153"/>
                      <a:pt x="2512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33"/>
                      <a:pt x="32" y="0"/>
                      <a:pt x="72" y="0"/>
                    </a:cubicBezTo>
                    <a:cubicBezTo>
                      <a:pt x="2440" y="0"/>
                      <a:pt x="2440" y="0"/>
                      <a:pt x="2440" y="0"/>
                    </a:cubicBezTo>
                    <a:cubicBezTo>
                      <a:pt x="2480" y="0"/>
                      <a:pt x="2512" y="33"/>
                      <a:pt x="2512" y="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g30e558a7298_0_25932"/>
              <p:cNvSpPr/>
              <p:nvPr/>
            </p:nvSpPr>
            <p:spPr>
              <a:xfrm>
                <a:off x="2461152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g30e558a7298_0_25932"/>
              <p:cNvSpPr/>
              <p:nvPr/>
            </p:nvSpPr>
            <p:spPr>
              <a:xfrm>
                <a:off x="2500603" y="2745893"/>
                <a:ext cx="261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g30e558a7298_0_25932"/>
              <p:cNvSpPr/>
              <p:nvPr/>
            </p:nvSpPr>
            <p:spPr>
              <a:xfrm>
                <a:off x="2540860" y="2745893"/>
                <a:ext cx="25800" cy="2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g30e558a7298_0_25932"/>
              <p:cNvSpPr/>
              <p:nvPr/>
            </p:nvSpPr>
            <p:spPr>
              <a:xfrm>
                <a:off x="2481682" y="2858210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g30e558a7298_0_25932"/>
              <p:cNvSpPr/>
              <p:nvPr/>
            </p:nvSpPr>
            <p:spPr>
              <a:xfrm>
                <a:off x="2481682" y="2943152"/>
                <a:ext cx="833700" cy="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g30e558a7298_0_25932"/>
              <p:cNvSpPr/>
              <p:nvPr/>
            </p:nvSpPr>
            <p:spPr>
              <a:xfrm>
                <a:off x="2481682" y="3028497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g30e558a7298_0_25932"/>
              <p:cNvSpPr/>
              <p:nvPr/>
            </p:nvSpPr>
            <p:spPr>
              <a:xfrm>
                <a:off x="2481682" y="3113439"/>
                <a:ext cx="833700" cy="2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g30e558a7298_0_25932"/>
              <p:cNvSpPr/>
              <p:nvPr/>
            </p:nvSpPr>
            <p:spPr>
              <a:xfrm>
                <a:off x="2481682" y="2898467"/>
                <a:ext cx="833718" cy="392507"/>
              </a:xfrm>
              <a:custGeom>
                <a:rect b="b" l="l" r="r" t="t"/>
                <a:pathLst>
                  <a:path extrusionOk="0" h="1067" w="2266">
                    <a:moveTo>
                      <a:pt x="0" y="232"/>
                    </a:moveTo>
                    <a:cubicBezTo>
                      <a:pt x="137" y="97"/>
                      <a:pt x="137" y="97"/>
                      <a:pt x="137" y="97"/>
                    </a:cubicBezTo>
                    <a:cubicBezTo>
                      <a:pt x="226" y="9"/>
                      <a:pt x="367" y="0"/>
                      <a:pt x="466" y="76"/>
                    </a:cubicBezTo>
                    <a:cubicBezTo>
                      <a:pt x="852" y="371"/>
                      <a:pt x="852" y="371"/>
                      <a:pt x="852" y="371"/>
                    </a:cubicBezTo>
                    <a:cubicBezTo>
                      <a:pt x="949" y="446"/>
                      <a:pt x="1085" y="440"/>
                      <a:pt x="1174" y="357"/>
                    </a:cubicBezTo>
                    <a:cubicBezTo>
                      <a:pt x="1235" y="302"/>
                      <a:pt x="1235" y="302"/>
                      <a:pt x="1235" y="302"/>
                    </a:cubicBezTo>
                    <a:cubicBezTo>
                      <a:pt x="1308" y="235"/>
                      <a:pt x="1413" y="217"/>
                      <a:pt x="1504" y="256"/>
                    </a:cubicBezTo>
                    <a:cubicBezTo>
                      <a:pt x="2266" y="584"/>
                      <a:pt x="2266" y="584"/>
                      <a:pt x="2266" y="584"/>
                    </a:cubicBezTo>
                    <a:cubicBezTo>
                      <a:pt x="2266" y="1067"/>
                      <a:pt x="2266" y="1067"/>
                      <a:pt x="2266" y="1067"/>
                    </a:cubicBezTo>
                    <a:cubicBezTo>
                      <a:pt x="0" y="1067"/>
                      <a:pt x="0" y="1067"/>
                      <a:pt x="0" y="1067"/>
                    </a:cubicBez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g30e558a7298_0_25932"/>
              <p:cNvSpPr/>
              <p:nvPr/>
            </p:nvSpPr>
            <p:spPr>
              <a:xfrm>
                <a:off x="2481682" y="2914972"/>
                <a:ext cx="833718" cy="376001"/>
              </a:xfrm>
              <a:custGeom>
                <a:rect b="b" l="l" r="r" t="t"/>
                <a:pathLst>
                  <a:path extrusionOk="0" h="1022" w="2266">
                    <a:moveTo>
                      <a:pt x="0" y="1022"/>
                    </a:moveTo>
                    <a:cubicBezTo>
                      <a:pt x="371" y="590"/>
                      <a:pt x="371" y="590"/>
                      <a:pt x="371" y="590"/>
                    </a:cubicBezTo>
                    <a:cubicBezTo>
                      <a:pt x="468" y="477"/>
                      <a:pt x="643" y="473"/>
                      <a:pt x="745" y="582"/>
                    </a:cubicBezTo>
                    <a:cubicBezTo>
                      <a:pt x="840" y="683"/>
                      <a:pt x="998" y="688"/>
                      <a:pt x="1100" y="594"/>
                    </a:cubicBezTo>
                    <a:cubicBezTo>
                      <a:pt x="1634" y="99"/>
                      <a:pt x="1634" y="99"/>
                      <a:pt x="1634" y="99"/>
                    </a:cubicBezTo>
                    <a:cubicBezTo>
                      <a:pt x="1741" y="0"/>
                      <a:pt x="1909" y="12"/>
                      <a:pt x="2001" y="125"/>
                    </a:cubicBezTo>
                    <a:cubicBezTo>
                      <a:pt x="2266" y="453"/>
                      <a:pt x="2266" y="453"/>
                      <a:pt x="2266" y="453"/>
                    </a:cubicBezTo>
                    <a:cubicBezTo>
                      <a:pt x="2266" y="1022"/>
                      <a:pt x="2266" y="1022"/>
                      <a:pt x="2266" y="1022"/>
                    </a:cubicBezTo>
                    <a:lnTo>
                      <a:pt x="0" y="10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4" name="Google Shape;1874;g30e558a7298_0_25932"/>
            <p:cNvGrpSpPr/>
            <p:nvPr/>
          </p:nvGrpSpPr>
          <p:grpSpPr>
            <a:xfrm>
              <a:off x="6621346" y="1957399"/>
              <a:ext cx="1380702" cy="2411461"/>
              <a:chOff x="6502296" y="1615124"/>
              <a:chExt cx="1380702" cy="2411461"/>
            </a:xfrm>
          </p:grpSpPr>
          <p:sp>
            <p:nvSpPr>
              <p:cNvPr id="1875" name="Google Shape;1875;g30e558a7298_0_25932"/>
              <p:cNvSpPr/>
              <p:nvPr/>
            </p:nvSpPr>
            <p:spPr>
              <a:xfrm>
                <a:off x="6990675" y="1711100"/>
                <a:ext cx="396300" cy="486450"/>
              </a:xfrm>
              <a:custGeom>
                <a:rect b="b" l="l" r="r" t="t"/>
                <a:pathLst>
                  <a:path extrusionOk="0" h="19458" w="15852">
                    <a:moveTo>
                      <a:pt x="0" y="5579"/>
                    </a:moveTo>
                    <a:lnTo>
                      <a:pt x="1701" y="19458"/>
                    </a:lnTo>
                    <a:lnTo>
                      <a:pt x="15852" y="16941"/>
                    </a:lnTo>
                    <a:lnTo>
                      <a:pt x="12314" y="2177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</p:sp>
          <p:sp>
            <p:nvSpPr>
              <p:cNvPr id="1876" name="Google Shape;1876;g30e558a7298_0_25932"/>
              <p:cNvSpPr/>
              <p:nvPr/>
            </p:nvSpPr>
            <p:spPr>
              <a:xfrm>
                <a:off x="6934616" y="1685929"/>
                <a:ext cx="451384" cy="297518"/>
              </a:xfrm>
              <a:custGeom>
                <a:rect b="b" l="l" r="r" t="t"/>
                <a:pathLst>
                  <a:path extrusionOk="0" h="334" w="506">
                    <a:moveTo>
                      <a:pt x="258" y="0"/>
                    </a:moveTo>
                    <a:cubicBezTo>
                      <a:pt x="376" y="15"/>
                      <a:pt x="376" y="15"/>
                      <a:pt x="376" y="15"/>
                    </a:cubicBezTo>
                    <a:cubicBezTo>
                      <a:pt x="376" y="15"/>
                      <a:pt x="506" y="234"/>
                      <a:pt x="312" y="313"/>
                    </a:cubicBezTo>
                    <a:cubicBezTo>
                      <a:pt x="308" y="321"/>
                      <a:pt x="249" y="334"/>
                      <a:pt x="216" y="329"/>
                    </a:cubicBezTo>
                    <a:cubicBezTo>
                      <a:pt x="0" y="309"/>
                      <a:pt x="65" y="107"/>
                      <a:pt x="92" y="17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g30e558a7298_0_25932"/>
              <p:cNvSpPr/>
              <p:nvPr/>
            </p:nvSpPr>
            <p:spPr>
              <a:xfrm>
                <a:off x="6888321" y="2511763"/>
                <a:ext cx="815622" cy="1284027"/>
              </a:xfrm>
              <a:custGeom>
                <a:rect b="b" l="l" r="r" t="t"/>
                <a:pathLst>
                  <a:path extrusionOk="0" h="1439" w="914">
                    <a:moveTo>
                      <a:pt x="7" y="256"/>
                    </a:moveTo>
                    <a:cubicBezTo>
                      <a:pt x="8" y="267"/>
                      <a:pt x="10" y="286"/>
                      <a:pt x="14" y="313"/>
                    </a:cubicBezTo>
                    <a:cubicBezTo>
                      <a:pt x="49" y="572"/>
                      <a:pt x="205" y="1439"/>
                      <a:pt x="205" y="1439"/>
                    </a:cubicBezTo>
                    <a:cubicBezTo>
                      <a:pt x="357" y="1439"/>
                      <a:pt x="357" y="1439"/>
                      <a:pt x="357" y="1439"/>
                    </a:cubicBezTo>
                    <a:cubicBezTo>
                      <a:pt x="307" y="363"/>
                      <a:pt x="307" y="363"/>
                      <a:pt x="307" y="363"/>
                    </a:cubicBezTo>
                    <a:cubicBezTo>
                      <a:pt x="304" y="298"/>
                      <a:pt x="304" y="298"/>
                      <a:pt x="304" y="298"/>
                    </a:cubicBezTo>
                    <a:cubicBezTo>
                      <a:pt x="328" y="363"/>
                      <a:pt x="328" y="363"/>
                      <a:pt x="328" y="363"/>
                    </a:cubicBezTo>
                    <a:cubicBezTo>
                      <a:pt x="755" y="1439"/>
                      <a:pt x="755" y="1439"/>
                      <a:pt x="755" y="1439"/>
                    </a:cubicBezTo>
                    <a:cubicBezTo>
                      <a:pt x="914" y="1439"/>
                      <a:pt x="914" y="1439"/>
                      <a:pt x="914" y="1439"/>
                    </a:cubicBezTo>
                    <a:cubicBezTo>
                      <a:pt x="914" y="1439"/>
                      <a:pt x="631" y="394"/>
                      <a:pt x="580" y="208"/>
                    </a:cubicBezTo>
                    <a:cubicBezTo>
                      <a:pt x="577" y="199"/>
                      <a:pt x="575" y="193"/>
                      <a:pt x="574" y="188"/>
                    </a:cubicBezTo>
                    <a:cubicBezTo>
                      <a:pt x="545" y="90"/>
                      <a:pt x="484" y="5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g30e558a7298_0_25932"/>
              <p:cNvSpPr/>
              <p:nvPr/>
            </p:nvSpPr>
            <p:spPr>
              <a:xfrm>
                <a:off x="6942105" y="1981405"/>
                <a:ext cx="425511" cy="571206"/>
              </a:xfrm>
              <a:custGeom>
                <a:rect b="b" l="l" r="r" t="t"/>
                <a:pathLst>
                  <a:path extrusionOk="0" h="641" w="477">
                    <a:moveTo>
                      <a:pt x="0" y="63"/>
                    </a:move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4"/>
                      <a:pt x="27" y="314"/>
                    </a:cubicBezTo>
                    <a:cubicBezTo>
                      <a:pt x="27" y="314"/>
                      <a:pt x="27" y="315"/>
                      <a:pt x="27" y="316"/>
                    </a:cubicBezTo>
                    <a:cubicBezTo>
                      <a:pt x="27" y="317"/>
                      <a:pt x="27" y="318"/>
                      <a:pt x="28" y="320"/>
                    </a:cubicBezTo>
                    <a:cubicBezTo>
                      <a:pt x="28" y="327"/>
                      <a:pt x="30" y="341"/>
                      <a:pt x="31" y="353"/>
                    </a:cubicBezTo>
                    <a:cubicBezTo>
                      <a:pt x="32" y="362"/>
                      <a:pt x="32" y="362"/>
                      <a:pt x="32" y="362"/>
                    </a:cubicBezTo>
                    <a:cubicBezTo>
                      <a:pt x="32" y="362"/>
                      <a:pt x="32" y="363"/>
                      <a:pt x="32" y="364"/>
                    </a:cubicBezTo>
                    <a:cubicBezTo>
                      <a:pt x="33" y="369"/>
                      <a:pt x="33" y="369"/>
                      <a:pt x="33" y="369"/>
                    </a:cubicBezTo>
                    <a:cubicBezTo>
                      <a:pt x="33" y="371"/>
                      <a:pt x="33" y="373"/>
                      <a:pt x="34" y="375"/>
                    </a:cubicBezTo>
                    <a:cubicBezTo>
                      <a:pt x="34" y="379"/>
                      <a:pt x="34" y="379"/>
                      <a:pt x="34" y="379"/>
                    </a:cubicBezTo>
                    <a:cubicBezTo>
                      <a:pt x="34" y="380"/>
                      <a:pt x="34" y="380"/>
                      <a:pt x="34" y="380"/>
                    </a:cubicBezTo>
                    <a:cubicBezTo>
                      <a:pt x="35" y="386"/>
                      <a:pt x="41" y="442"/>
                      <a:pt x="41" y="442"/>
                    </a:cubicBezTo>
                    <a:cubicBezTo>
                      <a:pt x="28" y="595"/>
                      <a:pt x="28" y="595"/>
                      <a:pt x="28" y="595"/>
                    </a:cubicBezTo>
                    <a:cubicBezTo>
                      <a:pt x="234" y="641"/>
                      <a:pt x="234" y="641"/>
                      <a:pt x="234" y="641"/>
                    </a:cubicBezTo>
                    <a:cubicBezTo>
                      <a:pt x="420" y="595"/>
                      <a:pt x="420" y="595"/>
                      <a:pt x="420" y="595"/>
                    </a:cubicBezTo>
                    <a:cubicBezTo>
                      <a:pt x="420" y="455"/>
                      <a:pt x="420" y="455"/>
                      <a:pt x="420" y="455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21" y="448"/>
                      <a:pt x="421" y="448"/>
                      <a:pt x="421" y="448"/>
                    </a:cubicBezTo>
                    <a:cubicBezTo>
                      <a:pt x="424" y="430"/>
                      <a:pt x="432" y="380"/>
                      <a:pt x="442" y="322"/>
                    </a:cubicBezTo>
                    <a:cubicBezTo>
                      <a:pt x="442" y="322"/>
                      <a:pt x="442" y="322"/>
                      <a:pt x="442" y="322"/>
                    </a:cubicBezTo>
                    <a:cubicBezTo>
                      <a:pt x="458" y="223"/>
                      <a:pt x="477" y="102"/>
                      <a:pt x="477" y="88"/>
                    </a:cubicBezTo>
                    <a:cubicBezTo>
                      <a:pt x="477" y="88"/>
                      <a:pt x="460" y="80"/>
                      <a:pt x="435" y="68"/>
                    </a:cubicBezTo>
                    <a:cubicBezTo>
                      <a:pt x="435" y="68"/>
                      <a:pt x="435" y="68"/>
                      <a:pt x="435" y="68"/>
                    </a:cubicBezTo>
                    <a:cubicBezTo>
                      <a:pt x="434" y="68"/>
                      <a:pt x="434" y="68"/>
                      <a:pt x="434" y="68"/>
                    </a:cubicBezTo>
                    <a:cubicBezTo>
                      <a:pt x="378" y="42"/>
                      <a:pt x="278" y="0"/>
                      <a:pt x="228" y="1"/>
                    </a:cubicBezTo>
                    <a:cubicBezTo>
                      <a:pt x="155" y="4"/>
                      <a:pt x="0" y="63"/>
                      <a:pt x="0" y="63"/>
                    </a:cubicBezTo>
                  </a:path>
                </a:pathLst>
              </a:custGeom>
              <a:solidFill>
                <a:srgbClr val="FFA47D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g30e558a7298_0_25932"/>
              <p:cNvSpPr/>
              <p:nvPr/>
            </p:nvSpPr>
            <p:spPr>
              <a:xfrm>
                <a:off x="7548715" y="3707962"/>
                <a:ext cx="309092" cy="272328"/>
              </a:xfrm>
              <a:custGeom>
                <a:rect b="b" l="l" r="r" t="t"/>
                <a:pathLst>
                  <a:path extrusionOk="0" h="305" w="347">
                    <a:moveTo>
                      <a:pt x="156" y="31"/>
                    </a:moveTo>
                    <a:cubicBezTo>
                      <a:pt x="174" y="98"/>
                      <a:pt x="174" y="98"/>
                      <a:pt x="174" y="98"/>
                    </a:cubicBezTo>
                    <a:cubicBezTo>
                      <a:pt x="174" y="98"/>
                      <a:pt x="261" y="198"/>
                      <a:pt x="314" y="230"/>
                    </a:cubicBezTo>
                    <a:cubicBezTo>
                      <a:pt x="347" y="258"/>
                      <a:pt x="335" y="281"/>
                      <a:pt x="328" y="293"/>
                    </a:cubicBezTo>
                    <a:cubicBezTo>
                      <a:pt x="320" y="304"/>
                      <a:pt x="212" y="305"/>
                      <a:pt x="185" y="301"/>
                    </a:cubicBezTo>
                    <a:cubicBezTo>
                      <a:pt x="126" y="293"/>
                      <a:pt x="93" y="218"/>
                      <a:pt x="57" y="211"/>
                    </a:cubicBezTo>
                    <a:cubicBezTo>
                      <a:pt x="21" y="203"/>
                      <a:pt x="0" y="184"/>
                      <a:pt x="15" y="81"/>
                    </a:cubicBezTo>
                    <a:cubicBezTo>
                      <a:pt x="27" y="0"/>
                      <a:pt x="156" y="31"/>
                      <a:pt x="156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g30e558a7298_0_25932"/>
              <p:cNvSpPr/>
              <p:nvPr/>
            </p:nvSpPr>
            <p:spPr>
              <a:xfrm>
                <a:off x="7550077" y="3796469"/>
                <a:ext cx="332921" cy="230117"/>
              </a:xfrm>
              <a:custGeom>
                <a:rect b="b" l="l" r="r" t="t"/>
                <a:pathLst>
                  <a:path extrusionOk="0" h="258" w="373">
                    <a:moveTo>
                      <a:pt x="261" y="82"/>
                    </a:moveTo>
                    <a:cubicBezTo>
                      <a:pt x="261" y="82"/>
                      <a:pt x="296" y="107"/>
                      <a:pt x="326" y="137"/>
                    </a:cubicBezTo>
                    <a:cubicBezTo>
                      <a:pt x="355" y="168"/>
                      <a:pt x="373" y="194"/>
                      <a:pt x="370" y="208"/>
                    </a:cubicBezTo>
                    <a:cubicBezTo>
                      <a:pt x="366" y="221"/>
                      <a:pt x="295" y="258"/>
                      <a:pt x="180" y="213"/>
                    </a:cubicBezTo>
                    <a:cubicBezTo>
                      <a:pt x="122" y="183"/>
                      <a:pt x="6" y="90"/>
                      <a:pt x="3" y="86"/>
                    </a:cubicBezTo>
                    <a:cubicBezTo>
                      <a:pt x="0" y="81"/>
                      <a:pt x="1" y="13"/>
                      <a:pt x="11" y="0"/>
                    </a:cubicBezTo>
                    <a:cubicBezTo>
                      <a:pt x="11" y="0"/>
                      <a:pt x="16" y="31"/>
                      <a:pt x="37" y="44"/>
                    </a:cubicBezTo>
                    <a:cubicBezTo>
                      <a:pt x="59" y="57"/>
                      <a:pt x="149" y="117"/>
                      <a:pt x="149" y="117"/>
                    </a:cubicBezTo>
                    <a:cubicBezTo>
                      <a:pt x="149" y="117"/>
                      <a:pt x="198" y="70"/>
                      <a:pt x="261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g30e558a7298_0_25932"/>
              <p:cNvSpPr/>
              <p:nvPr/>
            </p:nvSpPr>
            <p:spPr>
              <a:xfrm>
                <a:off x="6908745" y="3707962"/>
                <a:ext cx="312496" cy="272328"/>
              </a:xfrm>
              <a:custGeom>
                <a:rect b="b" l="l" r="r" t="t"/>
                <a:pathLst>
                  <a:path extrusionOk="0" h="305" w="350">
                    <a:moveTo>
                      <a:pt x="193" y="31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8"/>
                      <a:pt x="76" y="205"/>
                      <a:pt x="29" y="233"/>
                    </a:cubicBezTo>
                    <a:cubicBezTo>
                      <a:pt x="0" y="275"/>
                      <a:pt x="21" y="274"/>
                      <a:pt x="28" y="286"/>
                    </a:cubicBezTo>
                    <a:cubicBezTo>
                      <a:pt x="36" y="297"/>
                      <a:pt x="128" y="305"/>
                      <a:pt x="155" y="301"/>
                    </a:cubicBezTo>
                    <a:cubicBezTo>
                      <a:pt x="214" y="292"/>
                      <a:pt x="257" y="218"/>
                      <a:pt x="293" y="211"/>
                    </a:cubicBezTo>
                    <a:cubicBezTo>
                      <a:pt x="329" y="203"/>
                      <a:pt x="350" y="184"/>
                      <a:pt x="335" y="81"/>
                    </a:cubicBezTo>
                    <a:cubicBezTo>
                      <a:pt x="323" y="0"/>
                      <a:pt x="193" y="31"/>
                      <a:pt x="193" y="31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g30e558a7298_0_25932"/>
              <p:cNvSpPr/>
              <p:nvPr/>
            </p:nvSpPr>
            <p:spPr>
              <a:xfrm>
                <a:off x="6886959" y="3796469"/>
                <a:ext cx="332239" cy="230117"/>
              </a:xfrm>
              <a:custGeom>
                <a:rect b="b" l="l" r="r" t="t"/>
                <a:pathLst>
                  <a:path extrusionOk="0" h="258" w="373">
                    <a:moveTo>
                      <a:pt x="112" y="82"/>
                    </a:moveTo>
                    <a:cubicBezTo>
                      <a:pt x="112" y="82"/>
                      <a:pt x="77" y="107"/>
                      <a:pt x="47" y="137"/>
                    </a:cubicBezTo>
                    <a:cubicBezTo>
                      <a:pt x="18" y="168"/>
                      <a:pt x="0" y="194"/>
                      <a:pt x="3" y="208"/>
                    </a:cubicBezTo>
                    <a:cubicBezTo>
                      <a:pt x="6" y="221"/>
                      <a:pt x="78" y="258"/>
                      <a:pt x="193" y="213"/>
                    </a:cubicBezTo>
                    <a:cubicBezTo>
                      <a:pt x="250" y="183"/>
                      <a:pt x="367" y="90"/>
                      <a:pt x="370" y="86"/>
                    </a:cubicBezTo>
                    <a:cubicBezTo>
                      <a:pt x="373" y="81"/>
                      <a:pt x="372" y="13"/>
                      <a:pt x="362" y="0"/>
                    </a:cubicBezTo>
                    <a:cubicBezTo>
                      <a:pt x="362" y="0"/>
                      <a:pt x="357" y="31"/>
                      <a:pt x="335" y="44"/>
                    </a:cubicBezTo>
                    <a:cubicBezTo>
                      <a:pt x="314" y="57"/>
                      <a:pt x="224" y="117"/>
                      <a:pt x="224" y="117"/>
                    </a:cubicBezTo>
                    <a:cubicBezTo>
                      <a:pt x="224" y="117"/>
                      <a:pt x="175" y="70"/>
                      <a:pt x="112" y="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g30e558a7298_0_25932"/>
              <p:cNvSpPr/>
              <p:nvPr/>
            </p:nvSpPr>
            <p:spPr>
              <a:xfrm>
                <a:off x="7212391" y="2059699"/>
                <a:ext cx="548060" cy="518785"/>
              </a:xfrm>
              <a:custGeom>
                <a:rect b="b" l="l" r="r" t="t"/>
                <a:pathLst>
                  <a:path extrusionOk="0" h="582" w="615">
                    <a:moveTo>
                      <a:pt x="0" y="88"/>
                    </a:moveTo>
                    <a:cubicBezTo>
                      <a:pt x="174" y="0"/>
                      <a:pt x="174" y="0"/>
                      <a:pt x="174" y="0"/>
                    </a:cubicBezTo>
                    <a:cubicBezTo>
                      <a:pt x="174" y="0"/>
                      <a:pt x="500" y="310"/>
                      <a:pt x="545" y="352"/>
                    </a:cubicBezTo>
                    <a:cubicBezTo>
                      <a:pt x="603" y="404"/>
                      <a:pt x="615" y="538"/>
                      <a:pt x="510" y="551"/>
                    </a:cubicBezTo>
                    <a:cubicBezTo>
                      <a:pt x="221" y="582"/>
                      <a:pt x="221" y="582"/>
                      <a:pt x="221" y="582"/>
                    </a:cubicBezTo>
                    <a:cubicBezTo>
                      <a:pt x="237" y="399"/>
                      <a:pt x="237" y="399"/>
                      <a:pt x="237" y="399"/>
                    </a:cubicBezTo>
                    <a:cubicBezTo>
                      <a:pt x="48" y="255"/>
                      <a:pt x="48" y="255"/>
                      <a:pt x="48" y="255"/>
                    </a:cubicBezTo>
                    <a:cubicBezTo>
                      <a:pt x="0" y="88"/>
                      <a:pt x="0" y="88"/>
                      <a:pt x="0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g30e558a7298_0_25932"/>
              <p:cNvSpPr/>
              <p:nvPr/>
            </p:nvSpPr>
            <p:spPr>
              <a:xfrm>
                <a:off x="7370341" y="2319091"/>
                <a:ext cx="184502" cy="54466"/>
              </a:xfrm>
              <a:custGeom>
                <a:rect b="b" l="l" r="r" t="t"/>
                <a:pathLst>
                  <a:path extrusionOk="0" h="80" w="271">
                    <a:moveTo>
                      <a:pt x="0" y="0"/>
                    </a:moveTo>
                    <a:lnTo>
                      <a:pt x="5" y="68"/>
                    </a:lnTo>
                    <a:lnTo>
                      <a:pt x="271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g30e558a7298_0_25932"/>
              <p:cNvSpPr/>
              <p:nvPr/>
            </p:nvSpPr>
            <p:spPr>
              <a:xfrm>
                <a:off x="6615312" y="2037232"/>
                <a:ext cx="395556" cy="444575"/>
              </a:xfrm>
              <a:custGeom>
                <a:rect b="b" l="l" r="r" t="t"/>
                <a:pathLst>
                  <a:path extrusionOk="0" h="498" w="443">
                    <a:moveTo>
                      <a:pt x="0" y="106"/>
                    </a:moveTo>
                    <a:cubicBezTo>
                      <a:pt x="0" y="106"/>
                      <a:pt x="208" y="496"/>
                      <a:pt x="287" y="497"/>
                    </a:cubicBezTo>
                    <a:cubicBezTo>
                      <a:pt x="365" y="498"/>
                      <a:pt x="443" y="264"/>
                      <a:pt x="443" y="264"/>
                    </a:cubicBezTo>
                    <a:cubicBezTo>
                      <a:pt x="366" y="0"/>
                      <a:pt x="366" y="0"/>
                      <a:pt x="366" y="0"/>
                    </a:cubicBezTo>
                    <a:cubicBezTo>
                      <a:pt x="366" y="0"/>
                      <a:pt x="282" y="287"/>
                      <a:pt x="273" y="29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0" y="106"/>
                      <a:pt x="0" y="106"/>
                      <a:pt x="0" y="10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g30e558a7298_0_25932"/>
              <p:cNvSpPr/>
              <p:nvPr/>
            </p:nvSpPr>
            <p:spPr>
              <a:xfrm>
                <a:off x="6534295" y="2008637"/>
                <a:ext cx="111654" cy="141611"/>
              </a:xfrm>
              <a:custGeom>
                <a:rect b="b" l="l" r="r" t="t"/>
                <a:pathLst>
                  <a:path extrusionOk="0" h="159" w="125">
                    <a:moveTo>
                      <a:pt x="110" y="141"/>
                    </a:moveTo>
                    <a:cubicBezTo>
                      <a:pt x="110" y="141"/>
                      <a:pt x="58" y="159"/>
                      <a:pt x="35" y="152"/>
                    </a:cubicBezTo>
                    <a:cubicBezTo>
                      <a:pt x="13" y="144"/>
                      <a:pt x="0" y="127"/>
                      <a:pt x="0" y="127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76" y="0"/>
                      <a:pt x="78" y="2"/>
                    </a:cubicBezTo>
                    <a:cubicBezTo>
                      <a:pt x="79" y="4"/>
                      <a:pt x="125" y="84"/>
                      <a:pt x="125" y="84"/>
                    </a:cubicBezTo>
                    <a:cubicBezTo>
                      <a:pt x="110" y="141"/>
                      <a:pt x="110" y="141"/>
                      <a:pt x="110" y="141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g30e558a7298_0_25932"/>
              <p:cNvSpPr/>
              <p:nvPr/>
            </p:nvSpPr>
            <p:spPr>
              <a:xfrm>
                <a:off x="6565612" y="2143440"/>
                <a:ext cx="33360" cy="2723"/>
              </a:xfrm>
              <a:custGeom>
                <a:rect b="b" l="l" r="r" t="t"/>
                <a:pathLst>
                  <a:path extrusionOk="0" h="3" w="37">
                    <a:moveTo>
                      <a:pt x="37" y="0"/>
                    </a:moveTo>
                    <a:cubicBezTo>
                      <a:pt x="29" y="2"/>
                      <a:pt x="21" y="3"/>
                      <a:pt x="13" y="3"/>
                    </a:cubicBezTo>
                    <a:cubicBezTo>
                      <a:pt x="8" y="3"/>
                      <a:pt x="4" y="2"/>
                      <a:pt x="0" y="1"/>
                    </a:cubicBezTo>
                    <a:cubicBezTo>
                      <a:pt x="4" y="2"/>
                      <a:pt x="8" y="3"/>
                      <a:pt x="13" y="3"/>
                    </a:cubicBezTo>
                    <a:cubicBezTo>
                      <a:pt x="21" y="3"/>
                      <a:pt x="29" y="2"/>
                      <a:pt x="37" y="0"/>
                    </a:cubicBezTo>
                    <a:moveTo>
                      <a:pt x="37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FFD1BE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g30e558a7298_0_25932"/>
              <p:cNvSpPr/>
              <p:nvPr/>
            </p:nvSpPr>
            <p:spPr>
              <a:xfrm>
                <a:off x="6539060" y="2073996"/>
                <a:ext cx="99400" cy="72167"/>
              </a:xfrm>
              <a:custGeom>
                <a:rect b="b" l="l" r="r" t="t"/>
                <a:pathLst>
                  <a:path extrusionOk="0" h="81" w="112">
                    <a:moveTo>
                      <a:pt x="71" y="1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74" y="4"/>
                      <a:pt x="75" y="6"/>
                      <a:pt x="77" y="7"/>
                    </a:cubicBezTo>
                    <a:cubicBezTo>
                      <a:pt x="75" y="5"/>
                      <a:pt x="73" y="3"/>
                      <a:pt x="71" y="1"/>
                    </a:cubicBezTo>
                    <a:moveTo>
                      <a:pt x="68" y="0"/>
                    </a:moveTo>
                    <a:cubicBezTo>
                      <a:pt x="68" y="0"/>
                      <a:pt x="68" y="0"/>
                      <a:pt x="68" y="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20"/>
                      <a:pt x="66" y="21"/>
                      <a:pt x="65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1" y="60"/>
                      <a:pt x="54" y="66"/>
                      <a:pt x="47" y="66"/>
                    </a:cubicBezTo>
                    <a:cubicBezTo>
                      <a:pt x="46" y="66"/>
                      <a:pt x="46" y="66"/>
                      <a:pt x="45" y="66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1" y="63"/>
                      <a:pt x="18" y="62"/>
                      <a:pt x="16" y="60"/>
                    </a:cubicBezTo>
                    <a:cubicBezTo>
                      <a:pt x="15" y="60"/>
                      <a:pt x="15" y="60"/>
                      <a:pt x="14" y="60"/>
                    </a:cubicBezTo>
                    <a:cubicBezTo>
                      <a:pt x="9" y="60"/>
                      <a:pt x="5" y="60"/>
                      <a:pt x="0" y="59"/>
                    </a:cubicBezTo>
                    <a:cubicBezTo>
                      <a:pt x="6" y="65"/>
                      <a:pt x="16" y="74"/>
                      <a:pt x="30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4" y="80"/>
                      <a:pt x="38" y="81"/>
                      <a:pt x="43" y="81"/>
                    </a:cubicBezTo>
                    <a:cubicBezTo>
                      <a:pt x="51" y="81"/>
                      <a:pt x="59" y="80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67" y="78"/>
                      <a:pt x="67" y="78"/>
                      <a:pt x="67" y="78"/>
                    </a:cubicBezTo>
                    <a:cubicBezTo>
                      <a:pt x="76" y="76"/>
                      <a:pt x="84" y="74"/>
                      <a:pt x="91" y="72"/>
                    </a:cubicBezTo>
                    <a:cubicBezTo>
                      <a:pt x="112" y="49"/>
                      <a:pt x="109" y="22"/>
                      <a:pt x="109" y="22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99" y="20"/>
                      <a:pt x="92" y="17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0" y="11"/>
                      <a:pt x="75" y="8"/>
                      <a:pt x="71" y="4"/>
                    </a:cubicBezTo>
                    <a:cubicBezTo>
                      <a:pt x="70" y="2"/>
                      <a:pt x="69" y="1"/>
                      <a:pt x="68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g30e558a7298_0_25932"/>
              <p:cNvSpPr/>
              <p:nvPr/>
            </p:nvSpPr>
            <p:spPr>
              <a:xfrm>
                <a:off x="6586037" y="1939875"/>
                <a:ext cx="5447" cy="49019"/>
              </a:xfrm>
              <a:custGeom>
                <a:rect b="b" l="l" r="r" t="t"/>
                <a:pathLst>
                  <a:path extrusionOk="0" h="72" w="8">
                    <a:moveTo>
                      <a:pt x="8" y="0"/>
                    </a:moveTo>
                    <a:lnTo>
                      <a:pt x="0" y="7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890" name="Google Shape;1890;g30e558a7298_0_25932"/>
              <p:cNvCxnSpPr/>
              <p:nvPr/>
            </p:nvCxnSpPr>
            <p:spPr>
              <a:xfrm flipH="1">
                <a:off x="6586084" y="1939875"/>
                <a:ext cx="5400" cy="48900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  <p:sp>
            <p:nvSpPr>
              <p:cNvPr id="1891" name="Google Shape;1891;g30e558a7298_0_25932"/>
              <p:cNvSpPr/>
              <p:nvPr/>
            </p:nvSpPr>
            <p:spPr>
              <a:xfrm>
                <a:off x="6576506" y="1939194"/>
                <a:ext cx="24510" cy="51742"/>
              </a:xfrm>
              <a:custGeom>
                <a:rect b="b" l="l" r="r" t="t"/>
                <a:pathLst>
                  <a:path extrusionOk="0" h="76" w="36">
                    <a:moveTo>
                      <a:pt x="27" y="76"/>
                    </a:moveTo>
                    <a:lnTo>
                      <a:pt x="0" y="72"/>
                    </a:lnTo>
                    <a:lnTo>
                      <a:pt x="9" y="0"/>
                    </a:lnTo>
                    <a:lnTo>
                      <a:pt x="36" y="3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g30e558a7298_0_25932"/>
              <p:cNvSpPr/>
              <p:nvPr/>
            </p:nvSpPr>
            <p:spPr>
              <a:xfrm>
                <a:off x="6547911" y="1973235"/>
                <a:ext cx="61274" cy="160673"/>
              </a:xfrm>
              <a:custGeom>
                <a:rect b="b" l="l" r="r" t="t"/>
                <a:pathLst>
                  <a:path extrusionOk="0" h="180" w="69">
                    <a:moveTo>
                      <a:pt x="56" y="3"/>
                    </a:moveTo>
                    <a:cubicBezTo>
                      <a:pt x="49" y="2"/>
                      <a:pt x="49" y="2"/>
                      <a:pt x="49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" y="159"/>
                      <a:pt x="1" y="159"/>
                      <a:pt x="1" y="159"/>
                    </a:cubicBezTo>
                    <a:cubicBezTo>
                      <a:pt x="0" y="168"/>
                      <a:pt x="5" y="175"/>
                      <a:pt x="14" y="176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35" y="179"/>
                      <a:pt x="35" y="179"/>
                      <a:pt x="35" y="179"/>
                    </a:cubicBezTo>
                    <a:cubicBezTo>
                      <a:pt x="43" y="180"/>
                      <a:pt x="51" y="173"/>
                      <a:pt x="52" y="165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56" y="3"/>
                      <a:pt x="56" y="3"/>
                      <a:pt x="56" y="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g30e558a7298_0_25932"/>
              <p:cNvSpPr/>
              <p:nvPr/>
            </p:nvSpPr>
            <p:spPr>
              <a:xfrm>
                <a:off x="6521359" y="1732225"/>
                <a:ext cx="161354" cy="202203"/>
              </a:xfrm>
              <a:custGeom>
                <a:rect b="b" l="l" r="r" t="t"/>
                <a:pathLst>
                  <a:path extrusionOk="0" h="227" w="181">
                    <a:moveTo>
                      <a:pt x="175" y="122"/>
                    </a:moveTo>
                    <a:cubicBezTo>
                      <a:pt x="170" y="182"/>
                      <a:pt x="127" y="227"/>
                      <a:pt x="80" y="222"/>
                    </a:cubicBezTo>
                    <a:cubicBezTo>
                      <a:pt x="33" y="218"/>
                      <a:pt x="0" y="166"/>
                      <a:pt x="6" y="106"/>
                    </a:cubicBezTo>
                    <a:cubicBezTo>
                      <a:pt x="11" y="46"/>
                      <a:pt x="54" y="0"/>
                      <a:pt x="101" y="5"/>
                    </a:cubicBezTo>
                    <a:cubicBezTo>
                      <a:pt x="148" y="9"/>
                      <a:pt x="181" y="62"/>
                      <a:pt x="175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g30e558a7298_0_25932"/>
              <p:cNvSpPr/>
              <p:nvPr/>
            </p:nvSpPr>
            <p:spPr>
              <a:xfrm>
                <a:off x="6502296" y="1708396"/>
                <a:ext cx="197438" cy="255987"/>
              </a:xfrm>
              <a:custGeom>
                <a:rect b="b" l="l" r="r" t="t"/>
                <a:pathLst>
                  <a:path extrusionOk="0" h="287" w="221">
                    <a:moveTo>
                      <a:pt x="192" y="69"/>
                    </a:moveTo>
                    <a:cubicBezTo>
                      <a:pt x="163" y="13"/>
                      <a:pt x="104" y="0"/>
                      <a:pt x="58" y="41"/>
                    </a:cubicBezTo>
                    <a:cubicBezTo>
                      <a:pt x="13" y="82"/>
                      <a:pt x="0" y="161"/>
                      <a:pt x="29" y="218"/>
                    </a:cubicBezTo>
                    <a:cubicBezTo>
                      <a:pt x="58" y="274"/>
                      <a:pt x="118" y="287"/>
                      <a:pt x="163" y="246"/>
                    </a:cubicBezTo>
                    <a:cubicBezTo>
                      <a:pt x="208" y="205"/>
                      <a:pt x="221" y="126"/>
                      <a:pt x="192" y="69"/>
                    </a:cubicBezTo>
                    <a:close/>
                    <a:moveTo>
                      <a:pt x="153" y="227"/>
                    </a:moveTo>
                    <a:cubicBezTo>
                      <a:pt x="116" y="260"/>
                      <a:pt x="68" y="250"/>
                      <a:pt x="44" y="204"/>
                    </a:cubicBezTo>
                    <a:cubicBezTo>
                      <a:pt x="21" y="158"/>
                      <a:pt x="31" y="93"/>
                      <a:pt x="68" y="60"/>
                    </a:cubicBezTo>
                    <a:cubicBezTo>
                      <a:pt x="105" y="27"/>
                      <a:pt x="154" y="37"/>
                      <a:pt x="177" y="83"/>
                    </a:cubicBezTo>
                    <a:cubicBezTo>
                      <a:pt x="201" y="129"/>
                      <a:pt x="190" y="194"/>
                      <a:pt x="153" y="2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g30e558a7298_0_25932"/>
              <p:cNvSpPr/>
              <p:nvPr/>
            </p:nvSpPr>
            <p:spPr>
              <a:xfrm>
                <a:off x="6505019" y="2005233"/>
                <a:ext cx="101442" cy="123228"/>
              </a:xfrm>
              <a:custGeom>
                <a:rect b="b" l="l" r="r" t="t"/>
                <a:pathLst>
                  <a:path extrusionOk="0" h="138" w="114">
                    <a:moveTo>
                      <a:pt x="113" y="43"/>
                    </a:moveTo>
                    <a:cubicBezTo>
                      <a:pt x="112" y="50"/>
                      <a:pt x="103" y="52"/>
                      <a:pt x="100" y="53"/>
                    </a:cubicBezTo>
                    <a:cubicBezTo>
                      <a:pt x="100" y="53"/>
                      <a:pt x="100" y="53"/>
                      <a:pt x="100" y="53"/>
                    </a:cubicBezTo>
                    <a:cubicBezTo>
                      <a:pt x="99" y="53"/>
                      <a:pt x="100" y="53"/>
                      <a:pt x="99" y="53"/>
                    </a:cubicBezTo>
                    <a:cubicBezTo>
                      <a:pt x="99" y="54"/>
                      <a:pt x="100" y="55"/>
                      <a:pt x="103" y="58"/>
                    </a:cubicBezTo>
                    <a:cubicBezTo>
                      <a:pt x="106" y="61"/>
                      <a:pt x="109" y="65"/>
                      <a:pt x="108" y="73"/>
                    </a:cubicBezTo>
                    <a:cubicBezTo>
                      <a:pt x="108" y="76"/>
                      <a:pt x="106" y="78"/>
                      <a:pt x="104" y="79"/>
                    </a:cubicBezTo>
                    <a:cubicBezTo>
                      <a:pt x="100" y="82"/>
                      <a:pt x="95" y="83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6" y="84"/>
                      <a:pt x="106" y="89"/>
                      <a:pt x="103" y="100"/>
                    </a:cubicBezTo>
                    <a:cubicBezTo>
                      <a:pt x="101" y="111"/>
                      <a:pt x="85" y="110"/>
                      <a:pt x="85" y="111"/>
                    </a:cubicBezTo>
                    <a:cubicBezTo>
                      <a:pt x="85" y="111"/>
                      <a:pt x="89" y="113"/>
                      <a:pt x="92" y="116"/>
                    </a:cubicBezTo>
                    <a:cubicBezTo>
                      <a:pt x="93" y="118"/>
                      <a:pt x="94" y="121"/>
                      <a:pt x="92" y="124"/>
                    </a:cubicBezTo>
                    <a:cubicBezTo>
                      <a:pt x="89" y="130"/>
                      <a:pt x="79" y="133"/>
                      <a:pt x="72" y="135"/>
                    </a:cubicBezTo>
                    <a:cubicBezTo>
                      <a:pt x="71" y="135"/>
                      <a:pt x="70" y="135"/>
                      <a:pt x="69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7" y="136"/>
                      <a:pt x="67" y="136"/>
                      <a:pt x="67" y="136"/>
                    </a:cubicBezTo>
                    <a:cubicBezTo>
                      <a:pt x="50" y="138"/>
                      <a:pt x="26" y="137"/>
                      <a:pt x="15" y="127"/>
                    </a:cubicBezTo>
                    <a:cubicBezTo>
                      <a:pt x="11" y="123"/>
                      <a:pt x="11" y="111"/>
                      <a:pt x="14" y="104"/>
                    </a:cubicBezTo>
                    <a:cubicBezTo>
                      <a:pt x="0" y="94"/>
                      <a:pt x="3" y="71"/>
                      <a:pt x="12" y="67"/>
                    </a:cubicBezTo>
                    <a:cubicBezTo>
                      <a:pt x="0" y="47"/>
                      <a:pt x="7" y="37"/>
                      <a:pt x="17" y="33"/>
                    </a:cubicBezTo>
                    <a:cubicBezTo>
                      <a:pt x="14" y="14"/>
                      <a:pt x="26" y="2"/>
                      <a:pt x="33" y="0"/>
                    </a:cubicBezTo>
                    <a:cubicBezTo>
                      <a:pt x="41" y="0"/>
                      <a:pt x="54" y="3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4" y="11"/>
                    </a:cubicBezTo>
                    <a:cubicBezTo>
                      <a:pt x="76" y="12"/>
                      <a:pt x="86" y="15"/>
                      <a:pt x="88" y="17"/>
                    </a:cubicBezTo>
                    <a:cubicBezTo>
                      <a:pt x="105" y="24"/>
                      <a:pt x="114" y="36"/>
                      <a:pt x="113" y="43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g30e558a7298_0_25932"/>
              <p:cNvSpPr/>
              <p:nvPr/>
            </p:nvSpPr>
            <p:spPr>
              <a:xfrm>
                <a:off x="6539741" y="1976639"/>
                <a:ext cx="118462" cy="117101"/>
              </a:xfrm>
              <a:custGeom>
                <a:rect b="b" l="l" r="r" t="t"/>
                <a:pathLst>
                  <a:path extrusionOk="0" h="131" w="133">
                    <a:moveTo>
                      <a:pt x="133" y="86"/>
                    </a:moveTo>
                    <a:cubicBezTo>
                      <a:pt x="133" y="86"/>
                      <a:pt x="116" y="34"/>
                      <a:pt x="82" y="7"/>
                    </a:cubicBezTo>
                    <a:cubicBezTo>
                      <a:pt x="65" y="0"/>
                      <a:pt x="0" y="52"/>
                      <a:pt x="0" y="52"/>
                    </a:cubicBezTo>
                    <a:cubicBezTo>
                      <a:pt x="5" y="77"/>
                      <a:pt x="38" y="80"/>
                      <a:pt x="61" y="61"/>
                    </a:cubicBezTo>
                    <a:cubicBezTo>
                      <a:pt x="61" y="61"/>
                      <a:pt x="44" y="116"/>
                      <a:pt x="108" y="131"/>
                    </a:cubicBezTo>
                    <a:cubicBezTo>
                      <a:pt x="133" y="86"/>
                      <a:pt x="133" y="86"/>
                      <a:pt x="133" y="86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g30e558a7298_0_25932"/>
              <p:cNvSpPr/>
              <p:nvPr/>
            </p:nvSpPr>
            <p:spPr>
              <a:xfrm>
                <a:off x="6539741" y="2022935"/>
                <a:ext cx="60593" cy="51061"/>
              </a:xfrm>
              <a:custGeom>
                <a:rect b="b" l="l" r="r" t="t"/>
                <a:pathLst>
                  <a:path extrusionOk="0" h="57" w="68">
                    <a:moveTo>
                      <a:pt x="0" y="0"/>
                    </a:moveTo>
                    <a:cubicBezTo>
                      <a:pt x="0" y="6"/>
                      <a:pt x="3" y="12"/>
                      <a:pt x="8" y="16"/>
                    </a:cubicBezTo>
                    <a:cubicBezTo>
                      <a:pt x="13" y="20"/>
                      <a:pt x="19" y="22"/>
                      <a:pt x="26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33" y="23"/>
                      <a:pt x="39" y="22"/>
                      <a:pt x="44" y="20"/>
                    </a:cubicBezTo>
                    <a:cubicBezTo>
                      <a:pt x="49" y="19"/>
                      <a:pt x="53" y="17"/>
                      <a:pt x="57" y="15"/>
                    </a:cubicBezTo>
                    <a:cubicBezTo>
                      <a:pt x="56" y="19"/>
                      <a:pt x="56" y="24"/>
                      <a:pt x="57" y="28"/>
                    </a:cubicBezTo>
                    <a:cubicBezTo>
                      <a:pt x="57" y="29"/>
                      <a:pt x="57" y="31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57" y="34"/>
                      <a:pt x="57" y="36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1"/>
                      <a:pt x="59" y="43"/>
                      <a:pt x="60" y="46"/>
                    </a:cubicBezTo>
                    <a:cubicBezTo>
                      <a:pt x="62" y="50"/>
                      <a:pt x="64" y="54"/>
                      <a:pt x="67" y="57"/>
                    </a:cubicBezTo>
                    <a:cubicBezTo>
                      <a:pt x="68" y="57"/>
                      <a:pt x="68" y="56"/>
                      <a:pt x="68" y="55"/>
                    </a:cubicBezTo>
                    <a:cubicBezTo>
                      <a:pt x="53" y="34"/>
                      <a:pt x="61" y="9"/>
                      <a:pt x="61" y="9"/>
                    </a:cubicBezTo>
                    <a:cubicBezTo>
                      <a:pt x="51" y="17"/>
                      <a:pt x="40" y="22"/>
                      <a:pt x="29" y="22"/>
                    </a:cubicBezTo>
                    <a:cubicBezTo>
                      <a:pt x="15" y="22"/>
                      <a:pt x="3" y="14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g30e558a7298_0_25932"/>
              <p:cNvSpPr/>
              <p:nvPr/>
            </p:nvSpPr>
            <p:spPr>
              <a:xfrm>
                <a:off x="6533614" y="2097825"/>
                <a:ext cx="53785" cy="10893"/>
              </a:xfrm>
              <a:custGeom>
                <a:rect b="b" l="l" r="r" t="t"/>
                <a:pathLst>
                  <a:path extrusionOk="0" h="12" w="60">
                    <a:moveTo>
                      <a:pt x="0" y="0"/>
                    </a:moveTo>
                    <a:cubicBezTo>
                      <a:pt x="60" y="12"/>
                      <a:pt x="60" y="12"/>
                      <a:pt x="60" y="12"/>
                    </a:cubicBezTo>
                    <a:cubicBezTo>
                      <a:pt x="57" y="9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g30e558a7298_0_25932"/>
              <p:cNvSpPr/>
              <p:nvPr/>
            </p:nvSpPr>
            <p:spPr>
              <a:xfrm>
                <a:off x="6534295" y="2068549"/>
                <a:ext cx="63316" cy="10893"/>
              </a:xfrm>
              <a:custGeom>
                <a:rect b="b" l="l" r="r" t="t"/>
                <a:pathLst>
                  <a:path extrusionOk="0" h="12" w="71">
                    <a:moveTo>
                      <a:pt x="0" y="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7" y="11"/>
                      <a:pt x="7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g30e558a7298_0_25932"/>
              <p:cNvSpPr/>
              <p:nvPr/>
            </p:nvSpPr>
            <p:spPr>
              <a:xfrm>
                <a:off x="6539741" y="2042678"/>
                <a:ext cx="51742" cy="14297"/>
              </a:xfrm>
              <a:custGeom>
                <a:rect b="b" l="l" r="r" t="t"/>
                <a:pathLst>
                  <a:path extrusionOk="0" h="16" w="58">
                    <a:moveTo>
                      <a:pt x="0" y="0"/>
                    </a:move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1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g30e558a7298_0_25932"/>
              <p:cNvSpPr/>
              <p:nvPr/>
            </p:nvSpPr>
            <p:spPr>
              <a:xfrm>
                <a:off x="6590803" y="2051529"/>
                <a:ext cx="681" cy="5447"/>
              </a:xfrm>
              <a:custGeom>
                <a:rect b="b" l="l" r="r" t="t"/>
                <a:pathLst>
                  <a:path extrusionOk="0" h="6" w="1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5C33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g30e558a7298_0_25932"/>
              <p:cNvSpPr/>
              <p:nvPr/>
            </p:nvSpPr>
            <p:spPr>
              <a:xfrm>
                <a:off x="6601015" y="2027700"/>
                <a:ext cx="411214" cy="510615"/>
              </a:xfrm>
              <a:custGeom>
                <a:rect b="b" l="l" r="r" t="t"/>
                <a:pathLst>
                  <a:path extrusionOk="0" h="573" w="461">
                    <a:moveTo>
                      <a:pt x="461" y="327"/>
                    </a:moveTo>
                    <a:cubicBezTo>
                      <a:pt x="460" y="330"/>
                      <a:pt x="459" y="335"/>
                      <a:pt x="457" y="341"/>
                    </a:cubicBezTo>
                    <a:cubicBezTo>
                      <a:pt x="449" y="366"/>
                      <a:pt x="433" y="417"/>
                      <a:pt x="412" y="464"/>
                    </a:cubicBezTo>
                    <a:cubicBezTo>
                      <a:pt x="403" y="484"/>
                      <a:pt x="393" y="503"/>
                      <a:pt x="382" y="520"/>
                    </a:cubicBezTo>
                    <a:cubicBezTo>
                      <a:pt x="362" y="551"/>
                      <a:pt x="340" y="573"/>
                      <a:pt x="316" y="573"/>
                    </a:cubicBezTo>
                    <a:cubicBezTo>
                      <a:pt x="241" y="571"/>
                      <a:pt x="0" y="276"/>
                      <a:pt x="0" y="276"/>
                    </a:cubicBezTo>
                    <a:cubicBezTo>
                      <a:pt x="16" y="169"/>
                      <a:pt x="98" y="52"/>
                      <a:pt x="98" y="52"/>
                    </a:cubicBezTo>
                    <a:cubicBezTo>
                      <a:pt x="280" y="277"/>
                      <a:pt x="280" y="277"/>
                      <a:pt x="280" y="277"/>
                    </a:cubicBezTo>
                    <a:cubicBezTo>
                      <a:pt x="280" y="277"/>
                      <a:pt x="349" y="24"/>
                      <a:pt x="382" y="11"/>
                    </a:cubicBezTo>
                    <a:cubicBezTo>
                      <a:pt x="383" y="10"/>
                      <a:pt x="383" y="10"/>
                      <a:pt x="384" y="10"/>
                    </a:cubicBezTo>
                    <a:cubicBezTo>
                      <a:pt x="417" y="0"/>
                      <a:pt x="452" y="59"/>
                      <a:pt x="452" y="59"/>
                    </a:cubicBezTo>
                    <a:cubicBezTo>
                      <a:pt x="456" y="181"/>
                      <a:pt x="456" y="181"/>
                      <a:pt x="456" y="181"/>
                    </a:cubicBezTo>
                    <a:cubicBezTo>
                      <a:pt x="459" y="261"/>
                      <a:pt x="459" y="261"/>
                      <a:pt x="459" y="261"/>
                    </a:cubicBezTo>
                    <a:cubicBezTo>
                      <a:pt x="461" y="327"/>
                      <a:pt x="461" y="327"/>
                      <a:pt x="461" y="32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g30e558a7298_0_25932"/>
              <p:cNvSpPr/>
              <p:nvPr/>
            </p:nvSpPr>
            <p:spPr>
              <a:xfrm>
                <a:off x="6904660" y="2201309"/>
                <a:ext cx="66040" cy="290029"/>
              </a:xfrm>
              <a:custGeom>
                <a:rect b="b" l="l" r="r" t="t"/>
                <a:pathLst>
                  <a:path extrusionOk="0" h="325" w="74"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0" y="66"/>
                      <a:pt x="7" y="89"/>
                    </a:cubicBezTo>
                    <a:cubicBezTo>
                      <a:pt x="14" y="111"/>
                      <a:pt x="42" y="150"/>
                      <a:pt x="42" y="150"/>
                    </a:cubicBezTo>
                    <a:cubicBezTo>
                      <a:pt x="42" y="325"/>
                      <a:pt x="42" y="325"/>
                      <a:pt x="42" y="325"/>
                    </a:cubicBezTo>
                    <a:cubicBezTo>
                      <a:pt x="53" y="308"/>
                      <a:pt x="63" y="289"/>
                      <a:pt x="72" y="269"/>
                    </a:cubicBezTo>
                    <a:cubicBezTo>
                      <a:pt x="72" y="269"/>
                      <a:pt x="72" y="269"/>
                      <a:pt x="72" y="26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3" y="146"/>
                      <a:pt x="33" y="112"/>
                      <a:pt x="26" y="81"/>
                    </a:cubicBezTo>
                    <a:cubicBezTo>
                      <a:pt x="23" y="66"/>
                      <a:pt x="32" y="31"/>
                      <a:pt x="42" y="0"/>
                    </a:cubicBezTo>
                  </a:path>
                </a:pathLst>
              </a:custGeom>
              <a:solidFill>
                <a:srgbClr val="334157">
                  <a:alpha val="29110"/>
                </a:srgbClr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g30e558a7298_0_25932"/>
              <p:cNvSpPr/>
              <p:nvPr/>
            </p:nvSpPr>
            <p:spPr>
              <a:xfrm>
                <a:off x="6925085" y="1981405"/>
                <a:ext cx="442532" cy="590271"/>
              </a:xfrm>
              <a:custGeom>
                <a:rect b="b" l="l" r="r" t="t"/>
                <a:pathLst>
                  <a:path extrusionOk="0" h="662" w="496">
                    <a:moveTo>
                      <a:pt x="496" y="88"/>
                    </a:moveTo>
                    <a:cubicBezTo>
                      <a:pt x="461" y="323"/>
                      <a:pt x="461" y="323"/>
                      <a:pt x="461" y="323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0" y="321"/>
                      <a:pt x="460" y="321"/>
                      <a:pt x="460" y="321"/>
                    </a:cubicBezTo>
                    <a:cubicBezTo>
                      <a:pt x="440" y="448"/>
                      <a:pt x="440" y="448"/>
                      <a:pt x="440" y="448"/>
                    </a:cubicBezTo>
                    <a:cubicBezTo>
                      <a:pt x="440" y="451"/>
                      <a:pt x="440" y="451"/>
                      <a:pt x="440" y="451"/>
                    </a:cubicBezTo>
                    <a:cubicBezTo>
                      <a:pt x="455" y="595"/>
                      <a:pt x="455" y="595"/>
                      <a:pt x="455" y="595"/>
                    </a:cubicBezTo>
                    <a:cubicBezTo>
                      <a:pt x="455" y="595"/>
                      <a:pt x="214" y="662"/>
                      <a:pt x="47" y="595"/>
                    </a:cubicBezTo>
                    <a:cubicBezTo>
                      <a:pt x="47" y="572"/>
                      <a:pt x="47" y="572"/>
                      <a:pt x="47" y="572"/>
                    </a:cubicBezTo>
                    <a:cubicBezTo>
                      <a:pt x="49" y="516"/>
                      <a:pt x="49" y="516"/>
                      <a:pt x="49" y="516"/>
                    </a:cubicBezTo>
                    <a:cubicBezTo>
                      <a:pt x="51" y="406"/>
                      <a:pt x="51" y="406"/>
                      <a:pt x="51" y="406"/>
                    </a:cubicBezTo>
                    <a:cubicBezTo>
                      <a:pt x="50" y="393"/>
                      <a:pt x="10" y="359"/>
                      <a:pt x="3" y="328"/>
                    </a:cubicBezTo>
                    <a:cubicBezTo>
                      <a:pt x="0" y="313"/>
                      <a:pt x="9" y="278"/>
                      <a:pt x="19" y="247"/>
                    </a:cubicBezTo>
                    <a:cubicBezTo>
                      <a:pt x="28" y="219"/>
                      <a:pt x="37" y="196"/>
                      <a:pt x="37" y="196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38" y="56"/>
                      <a:pt x="178" y="4"/>
                      <a:pt x="247" y="1"/>
                    </a:cubicBezTo>
                    <a:cubicBezTo>
                      <a:pt x="297" y="0"/>
                      <a:pt x="397" y="42"/>
                      <a:pt x="453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54" y="68"/>
                      <a:pt x="454" y="68"/>
                      <a:pt x="454" y="68"/>
                    </a:cubicBezTo>
                    <a:cubicBezTo>
                      <a:pt x="479" y="80"/>
                      <a:pt x="496" y="88"/>
                      <a:pt x="496" y="8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g30e558a7298_0_25932"/>
              <p:cNvSpPr/>
              <p:nvPr/>
            </p:nvSpPr>
            <p:spPr>
              <a:xfrm>
                <a:off x="6888321" y="2511763"/>
                <a:ext cx="822429" cy="1230922"/>
              </a:xfrm>
              <a:custGeom>
                <a:rect b="b" l="l" r="r" t="t"/>
                <a:pathLst>
                  <a:path extrusionOk="0" h="1380" w="922">
                    <a:moveTo>
                      <a:pt x="7" y="256"/>
                    </a:moveTo>
                    <a:cubicBezTo>
                      <a:pt x="7" y="1338"/>
                      <a:pt x="7" y="1338"/>
                      <a:pt x="7" y="1338"/>
                    </a:cubicBezTo>
                    <a:cubicBezTo>
                      <a:pt x="7" y="1338"/>
                      <a:pt x="81" y="1380"/>
                      <a:pt x="214" y="1380"/>
                    </a:cubicBezTo>
                    <a:cubicBezTo>
                      <a:pt x="348" y="1380"/>
                      <a:pt x="428" y="1368"/>
                      <a:pt x="428" y="1368"/>
                    </a:cubicBezTo>
                    <a:cubicBezTo>
                      <a:pt x="324" y="356"/>
                      <a:pt x="324" y="356"/>
                      <a:pt x="324" y="356"/>
                    </a:cubicBezTo>
                    <a:cubicBezTo>
                      <a:pt x="538" y="1366"/>
                      <a:pt x="538" y="1366"/>
                      <a:pt x="538" y="1366"/>
                    </a:cubicBezTo>
                    <a:cubicBezTo>
                      <a:pt x="538" y="1366"/>
                      <a:pt x="653" y="1354"/>
                      <a:pt x="743" y="1332"/>
                    </a:cubicBezTo>
                    <a:cubicBezTo>
                      <a:pt x="834" y="1310"/>
                      <a:pt x="922" y="1248"/>
                      <a:pt x="922" y="1248"/>
                    </a:cubicBezTo>
                    <a:cubicBezTo>
                      <a:pt x="600" y="208"/>
                      <a:pt x="600" y="208"/>
                      <a:pt x="600" y="208"/>
                    </a:cubicBezTo>
                    <a:cubicBezTo>
                      <a:pt x="566" y="75"/>
                      <a:pt x="484" y="3"/>
                      <a:pt x="480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0" y="143"/>
                      <a:pt x="7" y="256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g30e558a7298_0_25932"/>
              <p:cNvSpPr/>
              <p:nvPr/>
            </p:nvSpPr>
            <p:spPr>
              <a:xfrm>
                <a:off x="7078269" y="1878601"/>
                <a:ext cx="125271" cy="239648"/>
              </a:xfrm>
              <a:custGeom>
                <a:rect b="b" l="l" r="r" t="t"/>
                <a:pathLst>
                  <a:path extrusionOk="0" h="269" w="140">
                    <a:moveTo>
                      <a:pt x="0" y="142"/>
                    </a:moveTo>
                    <a:cubicBezTo>
                      <a:pt x="0" y="159"/>
                      <a:pt x="0" y="233"/>
                      <a:pt x="37" y="269"/>
                    </a:cubicBezTo>
                    <a:cubicBezTo>
                      <a:pt x="110" y="236"/>
                      <a:pt x="139" y="123"/>
                      <a:pt x="139" y="123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29"/>
                      <a:pt x="140" y="29"/>
                      <a:pt x="140" y="29"/>
                    </a:cubicBezTo>
                    <a:cubicBezTo>
                      <a:pt x="139" y="11"/>
                      <a:pt x="15" y="0"/>
                      <a:pt x="15" y="0"/>
                    </a:cubicBezTo>
                    <a:cubicBezTo>
                      <a:pt x="0" y="142"/>
                      <a:pt x="0" y="142"/>
                      <a:pt x="0" y="142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g30e558a7298_0_25932"/>
              <p:cNvSpPr/>
              <p:nvPr/>
            </p:nvSpPr>
            <p:spPr>
              <a:xfrm>
                <a:off x="7203540" y="1907876"/>
                <a:ext cx="0" cy="22467"/>
              </a:xfrm>
              <a:custGeom>
                <a:rect b="b" l="l" r="r" t="t"/>
                <a:pathLst>
                  <a:path extrusionOk="0" h="25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72830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8" name="Google Shape;1908;g30e558a7298_0_25932"/>
              <p:cNvSpPr/>
              <p:nvPr/>
            </p:nvSpPr>
            <p:spPr>
              <a:xfrm>
                <a:off x="7086439" y="1907876"/>
                <a:ext cx="117101" cy="61274"/>
              </a:xfrm>
              <a:custGeom>
                <a:rect b="b" l="l" r="r" t="t"/>
                <a:pathLst>
                  <a:path extrusionOk="0" h="69" w="131">
                    <a:moveTo>
                      <a:pt x="131" y="0"/>
                    </a:moveTo>
                    <a:cubicBezTo>
                      <a:pt x="100" y="30"/>
                      <a:pt x="51" y="64"/>
                      <a:pt x="11" y="64"/>
                    </a:cubicBezTo>
                    <a:cubicBezTo>
                      <a:pt x="7" y="64"/>
                      <a:pt x="4" y="63"/>
                      <a:pt x="1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14" y="69"/>
                      <a:pt x="35" y="69"/>
                    </a:cubicBezTo>
                    <a:cubicBezTo>
                      <a:pt x="61" y="69"/>
                      <a:pt x="98" y="61"/>
                      <a:pt x="131" y="25"/>
                    </a:cubicBezTo>
                    <a:cubicBezTo>
                      <a:pt x="131" y="0"/>
                      <a:pt x="131" y="0"/>
                      <a:pt x="131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9" name="Google Shape;1909;g30e558a7298_0_25932"/>
              <p:cNvSpPr/>
              <p:nvPr/>
            </p:nvSpPr>
            <p:spPr>
              <a:xfrm>
                <a:off x="7004741" y="1678440"/>
                <a:ext cx="240330" cy="294795"/>
              </a:xfrm>
              <a:custGeom>
                <a:rect b="b" l="l" r="r" t="t"/>
                <a:pathLst>
                  <a:path extrusionOk="0" h="330" w="270">
                    <a:moveTo>
                      <a:pt x="2" y="168"/>
                    </a:moveTo>
                    <a:cubicBezTo>
                      <a:pt x="1" y="175"/>
                      <a:pt x="1" y="181"/>
                      <a:pt x="0" y="187"/>
                    </a:cubicBezTo>
                    <a:cubicBezTo>
                      <a:pt x="0" y="208"/>
                      <a:pt x="0" y="224"/>
                      <a:pt x="2" y="230"/>
                    </a:cubicBezTo>
                    <a:cubicBezTo>
                      <a:pt x="20" y="271"/>
                      <a:pt x="66" y="316"/>
                      <a:pt x="90" y="319"/>
                    </a:cubicBezTo>
                    <a:cubicBezTo>
                      <a:pt x="142" y="330"/>
                      <a:pt x="215" y="270"/>
                      <a:pt x="244" y="236"/>
                    </a:cubicBezTo>
                    <a:cubicBezTo>
                      <a:pt x="262" y="215"/>
                      <a:pt x="270" y="166"/>
                      <a:pt x="264" y="116"/>
                    </a:cubicBezTo>
                    <a:cubicBezTo>
                      <a:pt x="260" y="85"/>
                      <a:pt x="255" y="81"/>
                      <a:pt x="252" y="69"/>
                    </a:cubicBezTo>
                    <a:cubicBezTo>
                      <a:pt x="252" y="69"/>
                      <a:pt x="243" y="18"/>
                      <a:pt x="142" y="6"/>
                    </a:cubicBezTo>
                    <a:cubicBezTo>
                      <a:pt x="91" y="0"/>
                      <a:pt x="40" y="12"/>
                      <a:pt x="27" y="40"/>
                    </a:cubicBezTo>
                    <a:cubicBezTo>
                      <a:pt x="14" y="68"/>
                      <a:pt x="5" y="124"/>
                      <a:pt x="2" y="168"/>
                    </a:cubicBezTo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g30e558a7298_0_25932"/>
              <p:cNvSpPr/>
              <p:nvPr/>
            </p:nvSpPr>
            <p:spPr>
              <a:xfrm>
                <a:off x="7145670" y="1845241"/>
                <a:ext cx="43572" cy="21786"/>
              </a:xfrm>
              <a:custGeom>
                <a:rect b="b" l="l" r="r" t="t"/>
                <a:pathLst>
                  <a:path extrusionOk="0" h="24" w="49">
                    <a:moveTo>
                      <a:pt x="26" y="0"/>
                    </a:moveTo>
                    <a:cubicBezTo>
                      <a:pt x="25" y="0"/>
                      <a:pt x="24" y="0"/>
                      <a:pt x="23" y="0"/>
                    </a:cubicBezTo>
                    <a:cubicBezTo>
                      <a:pt x="10" y="1"/>
                      <a:pt x="0" y="14"/>
                      <a:pt x="0" y="14"/>
                    </a:cubicBezTo>
                    <a:cubicBezTo>
                      <a:pt x="0" y="14"/>
                      <a:pt x="11" y="24"/>
                      <a:pt x="23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39" y="22"/>
                      <a:pt x="49" y="10"/>
                      <a:pt x="49" y="10"/>
                    </a:cubicBezTo>
                    <a:cubicBezTo>
                      <a:pt x="49" y="10"/>
                      <a:pt x="38" y="0"/>
                      <a:pt x="26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g30e558a7298_0_25932"/>
              <p:cNvSpPr/>
              <p:nvPr/>
            </p:nvSpPr>
            <p:spPr>
              <a:xfrm>
                <a:off x="7004741" y="1828220"/>
                <a:ext cx="15659" cy="17020"/>
              </a:xfrm>
              <a:custGeom>
                <a:rect b="b" l="l" r="r" t="t"/>
                <a:pathLst>
                  <a:path extrusionOk="0" h="19" w="18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7"/>
                      <a:pt x="1" y="13"/>
                      <a:pt x="0" y="19"/>
                    </a:cubicBezTo>
                    <a:cubicBezTo>
                      <a:pt x="1" y="19"/>
                      <a:pt x="2" y="19"/>
                      <a:pt x="3" y="19"/>
                    </a:cubicBezTo>
                    <a:cubicBezTo>
                      <a:pt x="11" y="19"/>
                      <a:pt x="18" y="15"/>
                      <a:pt x="18" y="15"/>
                    </a:cubicBezTo>
                    <a:cubicBezTo>
                      <a:pt x="18" y="15"/>
                      <a:pt x="12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8F5D48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g30e558a7298_0_25932"/>
              <p:cNvSpPr/>
              <p:nvPr/>
            </p:nvSpPr>
            <p:spPr>
              <a:xfrm>
                <a:off x="7028569" y="1805073"/>
                <a:ext cx="25191" cy="44934"/>
              </a:xfrm>
              <a:custGeom>
                <a:rect b="b" l="l" r="r" t="t"/>
                <a:pathLst>
                  <a:path extrusionOk="0" h="50" w="28">
                    <a:moveTo>
                      <a:pt x="0" y="0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24" y="3"/>
                      <a:pt x="28" y="14"/>
                      <a:pt x="27" y="27"/>
                    </a:cubicBezTo>
                    <a:cubicBezTo>
                      <a:pt x="25" y="40"/>
                      <a:pt x="19" y="50"/>
                      <a:pt x="13" y="49"/>
                    </a:cubicBezTo>
                    <a:cubicBezTo>
                      <a:pt x="7" y="48"/>
                      <a:pt x="3" y="37"/>
                      <a:pt x="5" y="24"/>
                    </a:cubicBezTo>
                    <a:cubicBezTo>
                      <a:pt x="5" y="19"/>
                      <a:pt x="7" y="14"/>
                      <a:pt x="9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g30e558a7298_0_25932"/>
              <p:cNvSpPr/>
              <p:nvPr/>
            </p:nvSpPr>
            <p:spPr>
              <a:xfrm>
                <a:off x="7097332" y="1749245"/>
                <a:ext cx="61274" cy="64678"/>
              </a:xfrm>
              <a:custGeom>
                <a:rect b="b" l="l" r="r" t="t"/>
                <a:pathLst>
                  <a:path extrusionOk="0" h="73" w="69">
                    <a:moveTo>
                      <a:pt x="0" y="45"/>
                    </a:moveTo>
                    <a:cubicBezTo>
                      <a:pt x="0" y="45"/>
                      <a:pt x="41" y="31"/>
                      <a:pt x="69" y="73"/>
                    </a:cubicBezTo>
                    <a:cubicBezTo>
                      <a:pt x="69" y="73"/>
                      <a:pt x="42" y="0"/>
                      <a:pt x="0" y="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g30e558a7298_0_25932"/>
              <p:cNvSpPr/>
              <p:nvPr/>
            </p:nvSpPr>
            <p:spPr>
              <a:xfrm>
                <a:off x="7010868" y="1752649"/>
                <a:ext cx="49019" cy="48338"/>
              </a:xfrm>
              <a:custGeom>
                <a:rect b="b" l="l" r="r" t="t"/>
                <a:pathLst>
                  <a:path extrusionOk="0" h="54" w="55">
                    <a:moveTo>
                      <a:pt x="55" y="38"/>
                    </a:moveTo>
                    <a:cubicBezTo>
                      <a:pt x="55" y="38"/>
                      <a:pt x="23" y="25"/>
                      <a:pt x="0" y="54"/>
                    </a:cubicBezTo>
                    <a:cubicBezTo>
                      <a:pt x="0" y="54"/>
                      <a:pt x="26" y="0"/>
                      <a:pt x="55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g30e558a7298_0_25932"/>
              <p:cNvSpPr/>
              <p:nvPr/>
            </p:nvSpPr>
            <p:spPr>
              <a:xfrm>
                <a:off x="7228049" y="1789414"/>
                <a:ext cx="66040" cy="129356"/>
              </a:xfrm>
              <a:custGeom>
                <a:rect b="b" l="l" r="r" t="t"/>
                <a:pathLst>
                  <a:path extrusionOk="0" h="145" w="74">
                    <a:moveTo>
                      <a:pt x="4" y="41"/>
                    </a:moveTo>
                    <a:cubicBezTo>
                      <a:pt x="4" y="41"/>
                      <a:pt x="21" y="0"/>
                      <a:pt x="48" y="3"/>
                    </a:cubicBezTo>
                    <a:cubicBezTo>
                      <a:pt x="74" y="6"/>
                      <a:pt x="58" y="145"/>
                      <a:pt x="0" y="85"/>
                    </a:cubicBezTo>
                    <a:lnTo>
                      <a:pt x="4" y="41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g30e558a7298_0_25932"/>
              <p:cNvSpPr/>
              <p:nvPr/>
            </p:nvSpPr>
            <p:spPr>
              <a:xfrm>
                <a:off x="7234857" y="1819370"/>
                <a:ext cx="33360" cy="27233"/>
              </a:xfrm>
              <a:custGeom>
                <a:rect b="b" l="l" r="r" t="t"/>
                <a:pathLst>
                  <a:path extrusionOk="0" h="30" w="38">
                    <a:moveTo>
                      <a:pt x="1" y="30"/>
                    </a:moveTo>
                    <a:cubicBezTo>
                      <a:pt x="2" y="30"/>
                      <a:pt x="3" y="30"/>
                      <a:pt x="3" y="29"/>
                    </a:cubicBezTo>
                    <a:cubicBezTo>
                      <a:pt x="3" y="29"/>
                      <a:pt x="6" y="19"/>
                      <a:pt x="13" y="17"/>
                    </a:cubicBezTo>
                    <a:cubicBezTo>
                      <a:pt x="16" y="16"/>
                      <a:pt x="19" y="17"/>
                      <a:pt x="23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19"/>
                      <a:pt x="26" y="18"/>
                      <a:pt x="25" y="17"/>
                    </a:cubicBezTo>
                    <a:cubicBezTo>
                      <a:pt x="20" y="14"/>
                      <a:pt x="16" y="13"/>
                      <a:pt x="12" y="14"/>
                    </a:cubicBezTo>
                    <a:cubicBezTo>
                      <a:pt x="11" y="14"/>
                      <a:pt x="10" y="15"/>
                      <a:pt x="9" y="15"/>
                    </a:cubicBezTo>
                    <a:cubicBezTo>
                      <a:pt x="14" y="8"/>
                      <a:pt x="20" y="4"/>
                      <a:pt x="25" y="4"/>
                    </a:cubicBezTo>
                    <a:cubicBezTo>
                      <a:pt x="28" y="5"/>
                      <a:pt x="31" y="7"/>
                      <a:pt x="33" y="11"/>
                    </a:cubicBezTo>
                    <a:cubicBezTo>
                      <a:pt x="34" y="14"/>
                      <a:pt x="35" y="17"/>
                      <a:pt x="35" y="17"/>
                    </a:cubicBezTo>
                    <a:cubicBezTo>
                      <a:pt x="35" y="17"/>
                      <a:pt x="36" y="18"/>
                      <a:pt x="37" y="18"/>
                    </a:cubicBezTo>
                    <a:cubicBezTo>
                      <a:pt x="38" y="18"/>
                      <a:pt x="38" y="17"/>
                      <a:pt x="38" y="16"/>
                    </a:cubicBezTo>
                    <a:cubicBezTo>
                      <a:pt x="38" y="15"/>
                      <a:pt x="36" y="3"/>
                      <a:pt x="26" y="1"/>
                    </a:cubicBezTo>
                    <a:cubicBezTo>
                      <a:pt x="16" y="0"/>
                      <a:pt x="4" y="12"/>
                      <a:pt x="0" y="28"/>
                    </a:cubicBezTo>
                    <a:cubicBezTo>
                      <a:pt x="0" y="29"/>
                      <a:pt x="0" y="30"/>
                      <a:pt x="1" y="30"/>
                    </a:cubicBez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g30e558a7298_0_25932"/>
              <p:cNvSpPr/>
              <p:nvPr/>
            </p:nvSpPr>
            <p:spPr>
              <a:xfrm>
                <a:off x="6982954" y="1615124"/>
                <a:ext cx="307050" cy="194714"/>
              </a:xfrm>
              <a:custGeom>
                <a:rect b="b" l="l" r="r" t="t"/>
                <a:pathLst>
                  <a:path extrusionOk="0" h="218" w="344">
                    <a:moveTo>
                      <a:pt x="38" y="175"/>
                    </a:moveTo>
                    <a:cubicBezTo>
                      <a:pt x="38" y="175"/>
                      <a:pt x="93" y="160"/>
                      <a:pt x="116" y="109"/>
                    </a:cubicBezTo>
                    <a:cubicBezTo>
                      <a:pt x="116" y="109"/>
                      <a:pt x="163" y="212"/>
                      <a:pt x="290" y="218"/>
                    </a:cubicBezTo>
                    <a:cubicBezTo>
                      <a:pt x="290" y="218"/>
                      <a:pt x="293" y="164"/>
                      <a:pt x="344" y="175"/>
                    </a:cubicBezTo>
                    <a:cubicBezTo>
                      <a:pt x="344" y="175"/>
                      <a:pt x="340" y="87"/>
                      <a:pt x="280" y="44"/>
                    </a:cubicBezTo>
                    <a:cubicBezTo>
                      <a:pt x="219" y="0"/>
                      <a:pt x="137" y="38"/>
                      <a:pt x="137" y="38"/>
                    </a:cubicBezTo>
                    <a:cubicBezTo>
                      <a:pt x="137" y="38"/>
                      <a:pt x="120" y="18"/>
                      <a:pt x="75" y="35"/>
                    </a:cubicBezTo>
                    <a:cubicBezTo>
                      <a:pt x="30" y="52"/>
                      <a:pt x="0" y="177"/>
                      <a:pt x="0" y="177"/>
                    </a:cubicBezTo>
                    <a:cubicBezTo>
                      <a:pt x="0" y="177"/>
                      <a:pt x="24" y="180"/>
                      <a:pt x="38" y="1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g30e558a7298_0_25932"/>
              <p:cNvSpPr/>
              <p:nvPr/>
            </p:nvSpPr>
            <p:spPr>
              <a:xfrm>
                <a:off x="7394850" y="2367429"/>
                <a:ext cx="39487" cy="211054"/>
              </a:xfrm>
              <a:custGeom>
                <a:rect b="b" l="l" r="r" t="t"/>
                <a:pathLst>
                  <a:path extrusionOk="0" h="237" w="44">
                    <a:moveTo>
                      <a:pt x="0" y="119"/>
                    </a:moveTo>
                    <a:cubicBezTo>
                      <a:pt x="0" y="184"/>
                      <a:pt x="16" y="237"/>
                      <a:pt x="16" y="237"/>
                    </a:cubicBezTo>
                    <a:cubicBezTo>
                      <a:pt x="16" y="237"/>
                      <a:pt x="44" y="184"/>
                      <a:pt x="44" y="119"/>
                    </a:cubicBezTo>
                    <a:cubicBezTo>
                      <a:pt x="44" y="53"/>
                      <a:pt x="22" y="0"/>
                      <a:pt x="22" y="0"/>
                    </a:cubicBezTo>
                    <a:cubicBezTo>
                      <a:pt x="22" y="0"/>
                      <a:pt x="0" y="53"/>
                      <a:pt x="0" y="119"/>
                    </a:cubicBezTo>
                    <a:close/>
                  </a:path>
                </a:pathLst>
              </a:custGeom>
              <a:solidFill>
                <a:srgbClr val="27314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g30e558a7298_0_25932"/>
              <p:cNvSpPr/>
              <p:nvPr/>
            </p:nvSpPr>
            <p:spPr>
              <a:xfrm>
                <a:off x="7071461" y="2201990"/>
                <a:ext cx="322709" cy="447298"/>
              </a:xfrm>
              <a:custGeom>
                <a:rect b="b" l="l" r="r" t="t"/>
                <a:pathLst>
                  <a:path extrusionOk="0" h="501" w="362">
                    <a:moveTo>
                      <a:pt x="19" y="25"/>
                    </a:moveTo>
                    <a:cubicBezTo>
                      <a:pt x="312" y="0"/>
                      <a:pt x="312" y="0"/>
                      <a:pt x="312" y="0"/>
                    </a:cubicBezTo>
                    <a:cubicBezTo>
                      <a:pt x="319" y="1"/>
                      <a:pt x="325" y="7"/>
                      <a:pt x="326" y="15"/>
                    </a:cubicBezTo>
                    <a:cubicBezTo>
                      <a:pt x="361" y="459"/>
                      <a:pt x="361" y="459"/>
                      <a:pt x="361" y="459"/>
                    </a:cubicBezTo>
                    <a:cubicBezTo>
                      <a:pt x="362" y="469"/>
                      <a:pt x="353" y="477"/>
                      <a:pt x="343" y="476"/>
                    </a:cubicBezTo>
                    <a:cubicBezTo>
                      <a:pt x="50" y="501"/>
                      <a:pt x="50" y="501"/>
                      <a:pt x="50" y="501"/>
                    </a:cubicBezTo>
                    <a:cubicBezTo>
                      <a:pt x="42" y="500"/>
                      <a:pt x="36" y="494"/>
                      <a:pt x="36" y="486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33"/>
                      <a:pt x="9" y="24"/>
                      <a:pt x="19" y="2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g30e558a7298_0_25932"/>
              <p:cNvSpPr/>
              <p:nvPr/>
            </p:nvSpPr>
            <p:spPr>
              <a:xfrm>
                <a:off x="7197413" y="2319091"/>
                <a:ext cx="70800" cy="72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g30e558a7298_0_25932"/>
              <p:cNvSpPr/>
              <p:nvPr/>
            </p:nvSpPr>
            <p:spPr>
              <a:xfrm>
                <a:off x="7270941" y="2312283"/>
                <a:ext cx="171567" cy="204927"/>
              </a:xfrm>
              <a:custGeom>
                <a:rect b="b" l="l" r="r" t="t"/>
                <a:pathLst>
                  <a:path extrusionOk="0" h="230" w="192">
                    <a:moveTo>
                      <a:pt x="128" y="230"/>
                    </a:moveTo>
                    <a:cubicBezTo>
                      <a:pt x="146" y="224"/>
                      <a:pt x="174" y="212"/>
                      <a:pt x="180" y="189"/>
                    </a:cubicBezTo>
                    <a:cubicBezTo>
                      <a:pt x="190" y="155"/>
                      <a:pt x="192" y="61"/>
                      <a:pt x="174" y="45"/>
                    </a:cubicBezTo>
                    <a:cubicBezTo>
                      <a:pt x="156" y="29"/>
                      <a:pt x="27" y="0"/>
                      <a:pt x="27" y="0"/>
                    </a:cubicBezTo>
                    <a:cubicBezTo>
                      <a:pt x="27" y="0"/>
                      <a:pt x="21" y="26"/>
                      <a:pt x="45" y="36"/>
                    </a:cubicBezTo>
                    <a:cubicBezTo>
                      <a:pt x="69" y="45"/>
                      <a:pt x="133" y="64"/>
                      <a:pt x="133" y="64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0" y="77"/>
                      <a:pt x="15" y="86"/>
                    </a:cubicBezTo>
                    <a:cubicBezTo>
                      <a:pt x="30" y="95"/>
                      <a:pt x="116" y="97"/>
                      <a:pt x="116" y="97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7" y="120"/>
                      <a:pt x="35" y="123"/>
                    </a:cubicBezTo>
                    <a:cubicBezTo>
                      <a:pt x="62" y="126"/>
                      <a:pt x="126" y="132"/>
                      <a:pt x="126" y="132"/>
                    </a:cubicBezTo>
                    <a:cubicBezTo>
                      <a:pt x="52" y="129"/>
                      <a:pt x="52" y="129"/>
                      <a:pt x="52" y="129"/>
                    </a:cubicBezTo>
                    <a:cubicBezTo>
                      <a:pt x="52" y="129"/>
                      <a:pt x="53" y="154"/>
                      <a:pt x="79" y="157"/>
                    </a:cubicBezTo>
                    <a:cubicBezTo>
                      <a:pt x="98" y="159"/>
                      <a:pt x="123" y="163"/>
                      <a:pt x="123" y="163"/>
                    </a:cubicBezTo>
                    <a:lnTo>
                      <a:pt x="128" y="230"/>
                    </a:lnTo>
                    <a:close/>
                  </a:path>
                </a:pathLst>
              </a:custGeom>
              <a:solidFill>
                <a:srgbClr val="B47256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g30e558a7298_0_25932"/>
              <p:cNvSpPr/>
              <p:nvPr/>
            </p:nvSpPr>
            <p:spPr>
              <a:xfrm>
                <a:off x="7104140" y="1805073"/>
                <a:ext cx="27233" cy="47657"/>
              </a:xfrm>
              <a:custGeom>
                <a:rect b="b" l="l" r="r" t="t"/>
                <a:pathLst>
                  <a:path extrusionOk="0" h="53" w="30">
                    <a:moveTo>
                      <a:pt x="0" y="0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26" y="3"/>
                      <a:pt x="30" y="15"/>
                      <a:pt x="28" y="28"/>
                    </a:cubicBezTo>
                    <a:cubicBezTo>
                      <a:pt x="27" y="42"/>
                      <a:pt x="20" y="53"/>
                      <a:pt x="14" y="52"/>
                    </a:cubicBezTo>
                    <a:cubicBezTo>
                      <a:pt x="8" y="51"/>
                      <a:pt x="4" y="40"/>
                      <a:pt x="5" y="26"/>
                    </a:cubicBezTo>
                    <a:cubicBezTo>
                      <a:pt x="6" y="20"/>
                      <a:pt x="7" y="15"/>
                      <a:pt x="9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3" name="Google Shape;1923;g30e558a7298_0_25932"/>
            <p:cNvGrpSpPr/>
            <p:nvPr/>
          </p:nvGrpSpPr>
          <p:grpSpPr>
            <a:xfrm>
              <a:off x="5350825" y="945922"/>
              <a:ext cx="669524" cy="947131"/>
              <a:chOff x="6000261" y="1225220"/>
              <a:chExt cx="627600" cy="887824"/>
            </a:xfrm>
          </p:grpSpPr>
          <p:sp>
            <p:nvSpPr>
              <p:cNvPr id="1924" name="Google Shape;1924;g30e558a7298_0_25932"/>
              <p:cNvSpPr/>
              <p:nvPr/>
            </p:nvSpPr>
            <p:spPr>
              <a:xfrm>
                <a:off x="6000261" y="1293145"/>
                <a:ext cx="627600" cy="81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g30e558a7298_0_25932"/>
              <p:cNvSpPr/>
              <p:nvPr/>
            </p:nvSpPr>
            <p:spPr>
              <a:xfrm>
                <a:off x="6000261" y="1225220"/>
                <a:ext cx="627579" cy="67924"/>
              </a:xfrm>
              <a:custGeom>
                <a:rect b="b" l="l" r="r" t="t"/>
                <a:pathLst>
                  <a:path extrusionOk="0" h="78" w="718">
                    <a:moveTo>
                      <a:pt x="681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16" y="0"/>
                      <a:pt x="0" y="16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18" y="16"/>
                      <a:pt x="701" y="0"/>
                      <a:pt x="6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6" name="Google Shape;1926;g30e558a7298_0_25932"/>
              <p:cNvSpPr/>
              <p:nvPr/>
            </p:nvSpPr>
            <p:spPr>
              <a:xfrm>
                <a:off x="6029918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g30e558a7298_0_25932"/>
              <p:cNvSpPr/>
              <p:nvPr/>
            </p:nvSpPr>
            <p:spPr>
              <a:xfrm>
                <a:off x="6077752" y="1243398"/>
                <a:ext cx="315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g30e558a7298_0_25932"/>
              <p:cNvSpPr/>
              <p:nvPr/>
            </p:nvSpPr>
            <p:spPr>
              <a:xfrm>
                <a:off x="6126543" y="1243398"/>
                <a:ext cx="30600" cy="30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g30e558a7298_0_25932"/>
              <p:cNvSpPr/>
              <p:nvPr/>
            </p:nvSpPr>
            <p:spPr>
              <a:xfrm>
                <a:off x="6100712" y="1671989"/>
                <a:ext cx="97500" cy="14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g30e558a7298_0_25932"/>
              <p:cNvSpPr/>
              <p:nvPr/>
            </p:nvSpPr>
            <p:spPr>
              <a:xfrm>
                <a:off x="6248997" y="1573451"/>
                <a:ext cx="98400" cy="2412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g30e558a7298_0_25932"/>
              <p:cNvSpPr/>
              <p:nvPr/>
            </p:nvSpPr>
            <p:spPr>
              <a:xfrm>
                <a:off x="6397281" y="1484480"/>
                <a:ext cx="97500" cy="33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2" name="Google Shape;1932;g30e558a7298_0_25932"/>
              <p:cNvSpPr/>
              <p:nvPr/>
            </p:nvSpPr>
            <p:spPr>
              <a:xfrm>
                <a:off x="6135152" y="1338108"/>
                <a:ext cx="308049" cy="309007"/>
              </a:xfrm>
              <a:custGeom>
                <a:rect b="b" l="l" r="r" t="t"/>
                <a:pathLst>
                  <a:path extrusionOk="0" h="353" w="352">
                    <a:moveTo>
                      <a:pt x="351" y="56"/>
                    </a:moveTo>
                    <a:cubicBezTo>
                      <a:pt x="350" y="51"/>
                      <a:pt x="347" y="47"/>
                      <a:pt x="343" y="4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55" y="0"/>
                      <a:pt x="246" y="3"/>
                      <a:pt x="242" y="11"/>
                    </a:cubicBezTo>
                    <a:cubicBezTo>
                      <a:pt x="238" y="18"/>
                      <a:pt x="241" y="27"/>
                      <a:pt x="249" y="31"/>
                    </a:cubicBezTo>
                    <a:cubicBezTo>
                      <a:pt x="290" y="52"/>
                      <a:pt x="290" y="52"/>
                      <a:pt x="290" y="52"/>
                    </a:cubicBezTo>
                    <a:cubicBezTo>
                      <a:pt x="43" y="111"/>
                      <a:pt x="2" y="333"/>
                      <a:pt x="2" y="335"/>
                    </a:cubicBezTo>
                    <a:cubicBezTo>
                      <a:pt x="0" y="343"/>
                      <a:pt x="6" y="351"/>
                      <a:pt x="14" y="352"/>
                    </a:cubicBezTo>
                    <a:cubicBezTo>
                      <a:pt x="15" y="353"/>
                      <a:pt x="15" y="353"/>
                      <a:pt x="16" y="353"/>
                    </a:cubicBezTo>
                    <a:cubicBezTo>
                      <a:pt x="23" y="353"/>
                      <a:pt x="30" y="348"/>
                      <a:pt x="31" y="340"/>
                    </a:cubicBezTo>
                    <a:cubicBezTo>
                      <a:pt x="31" y="338"/>
                      <a:pt x="69" y="134"/>
                      <a:pt x="300" y="80"/>
                    </a:cubicBezTo>
                    <a:cubicBezTo>
                      <a:pt x="268" y="120"/>
                      <a:pt x="268" y="120"/>
                      <a:pt x="268" y="120"/>
                    </a:cubicBezTo>
                    <a:cubicBezTo>
                      <a:pt x="263" y="126"/>
                      <a:pt x="264" y="135"/>
                      <a:pt x="270" y="141"/>
                    </a:cubicBezTo>
                    <a:cubicBezTo>
                      <a:pt x="273" y="143"/>
                      <a:pt x="276" y="144"/>
                      <a:pt x="280" y="144"/>
                    </a:cubicBezTo>
                    <a:cubicBezTo>
                      <a:pt x="284" y="144"/>
                      <a:pt x="288" y="142"/>
                      <a:pt x="291" y="138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1" y="65"/>
                      <a:pt x="352" y="60"/>
                      <a:pt x="351" y="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3" name="Google Shape;1933;g30e558a7298_0_25932"/>
              <p:cNvSpPr/>
              <p:nvPr/>
            </p:nvSpPr>
            <p:spPr>
              <a:xfrm>
                <a:off x="6072012" y="1876717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g30e558a7298_0_25932"/>
              <p:cNvSpPr/>
              <p:nvPr/>
            </p:nvSpPr>
            <p:spPr>
              <a:xfrm>
                <a:off x="6072012" y="1929334"/>
                <a:ext cx="4830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g30e558a7298_0_25932"/>
              <p:cNvSpPr/>
              <p:nvPr/>
            </p:nvSpPr>
            <p:spPr>
              <a:xfrm>
                <a:off x="6124629" y="1981952"/>
                <a:ext cx="3777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g30e558a7298_0_25932"/>
              <p:cNvSpPr/>
              <p:nvPr/>
            </p:nvSpPr>
            <p:spPr>
              <a:xfrm>
                <a:off x="6192553" y="2034569"/>
                <a:ext cx="242100" cy="20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7" name="Google Shape;1937;g30e558a7298_0_25932"/>
            <p:cNvGrpSpPr/>
            <p:nvPr/>
          </p:nvGrpSpPr>
          <p:grpSpPr>
            <a:xfrm flipH="1">
              <a:off x="6374171" y="713259"/>
              <a:ext cx="588491" cy="951052"/>
              <a:chOff x="1062996" y="1340396"/>
              <a:chExt cx="588491" cy="951052"/>
            </a:xfrm>
          </p:grpSpPr>
          <p:sp>
            <p:nvSpPr>
              <p:cNvPr id="1938" name="Google Shape;1938;g30e558a7298_0_25932"/>
              <p:cNvSpPr/>
              <p:nvPr/>
            </p:nvSpPr>
            <p:spPr>
              <a:xfrm flipH="1">
                <a:off x="1127696" y="1466525"/>
                <a:ext cx="521965" cy="813973"/>
              </a:xfrm>
              <a:custGeom>
                <a:rect b="b" l="l" r="r" t="t"/>
                <a:pathLst>
                  <a:path extrusionOk="0" h="487" w="313">
                    <a:moveTo>
                      <a:pt x="115" y="395"/>
                    </a:moveTo>
                    <a:cubicBezTo>
                      <a:pt x="111" y="399"/>
                      <a:pt x="109" y="403"/>
                      <a:pt x="106" y="406"/>
                    </a:cubicBezTo>
                    <a:cubicBezTo>
                      <a:pt x="79" y="435"/>
                      <a:pt x="34" y="470"/>
                      <a:pt x="11" y="487"/>
                    </a:cubicBezTo>
                    <a:cubicBezTo>
                      <a:pt x="8" y="485"/>
                      <a:pt x="4" y="483"/>
                      <a:pt x="0" y="480"/>
                    </a:cubicBezTo>
                    <a:cubicBezTo>
                      <a:pt x="5" y="452"/>
                      <a:pt x="16" y="396"/>
                      <a:pt x="29" y="359"/>
                    </a:cubicBezTo>
                    <a:cubicBezTo>
                      <a:pt x="31" y="356"/>
                      <a:pt x="32" y="351"/>
                      <a:pt x="35" y="346"/>
                    </a:cubicBezTo>
                    <a:cubicBezTo>
                      <a:pt x="71" y="277"/>
                      <a:pt x="234" y="51"/>
                      <a:pt x="266" y="6"/>
                    </a:cubicBezTo>
                    <a:cubicBezTo>
                      <a:pt x="269" y="2"/>
                      <a:pt x="273" y="0"/>
                      <a:pt x="276" y="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3" y="24"/>
                      <a:pt x="313" y="29"/>
                      <a:pt x="311" y="34"/>
                    </a:cubicBezTo>
                    <a:cubicBezTo>
                      <a:pt x="286" y="82"/>
                      <a:pt x="159" y="331"/>
                      <a:pt x="115" y="3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g30e558a7298_0_25932"/>
              <p:cNvSpPr/>
              <p:nvPr/>
            </p:nvSpPr>
            <p:spPr>
              <a:xfrm flipH="1">
                <a:off x="1458031" y="2045067"/>
                <a:ext cx="191631" cy="235432"/>
              </a:xfrm>
              <a:custGeom>
                <a:rect b="b" l="l" r="r" t="t"/>
                <a:pathLst>
                  <a:path extrusionOk="0" h="141" w="115">
                    <a:moveTo>
                      <a:pt x="115" y="49"/>
                    </a:moveTo>
                    <a:cubicBezTo>
                      <a:pt x="111" y="53"/>
                      <a:pt x="109" y="57"/>
                      <a:pt x="106" y="60"/>
                    </a:cubicBezTo>
                    <a:cubicBezTo>
                      <a:pt x="79" y="89"/>
                      <a:pt x="34" y="124"/>
                      <a:pt x="11" y="141"/>
                    </a:cubicBezTo>
                    <a:cubicBezTo>
                      <a:pt x="8" y="139"/>
                      <a:pt x="4" y="137"/>
                      <a:pt x="0" y="134"/>
                    </a:cubicBezTo>
                    <a:cubicBezTo>
                      <a:pt x="5" y="106"/>
                      <a:pt x="16" y="50"/>
                      <a:pt x="29" y="13"/>
                    </a:cubicBezTo>
                    <a:cubicBezTo>
                      <a:pt x="31" y="10"/>
                      <a:pt x="32" y="5"/>
                      <a:pt x="35" y="0"/>
                    </a:cubicBezTo>
                    <a:lnTo>
                      <a:pt x="115" y="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g30e558a7298_0_25932"/>
              <p:cNvSpPr/>
              <p:nvPr/>
            </p:nvSpPr>
            <p:spPr>
              <a:xfrm flipH="1">
                <a:off x="1622286" y="2258597"/>
                <a:ext cx="29201" cy="32851"/>
              </a:xfrm>
              <a:custGeom>
                <a:rect b="b" l="l" r="r" t="t"/>
                <a:pathLst>
                  <a:path extrusionOk="0" h="20" w="18">
                    <a:moveTo>
                      <a:pt x="2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4" y="20"/>
                      <a:pt x="8" y="17"/>
                    </a:cubicBezTo>
                    <a:cubicBezTo>
                      <a:pt x="18" y="10"/>
                      <a:pt x="18" y="10"/>
                      <a:pt x="18" y="1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g30e558a7298_0_25932"/>
              <p:cNvSpPr/>
              <p:nvPr/>
            </p:nvSpPr>
            <p:spPr>
              <a:xfrm flipH="1">
                <a:off x="1062996" y="1340396"/>
                <a:ext cx="98553" cy="107679"/>
              </a:xfrm>
              <a:custGeom>
                <a:rect b="b" l="l" r="r" t="t"/>
                <a:pathLst>
                  <a:path extrusionOk="0" h="64" w="59"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37" y="0"/>
                      <a:pt x="26" y="3"/>
                      <a:pt x="2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9" y="23"/>
                      <a:pt x="56" y="11"/>
                      <a:pt x="47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2" name="Google Shape;1942;g30e558a7298_0_25932"/>
              <p:cNvSpPr/>
              <p:nvPr/>
            </p:nvSpPr>
            <p:spPr>
              <a:xfrm flipH="1">
                <a:off x="1071120" y="1472001"/>
                <a:ext cx="155130" cy="366836"/>
              </a:xfrm>
              <a:custGeom>
                <a:rect b="b" l="l" r="r" t="t"/>
                <a:pathLst>
                  <a:path extrusionOk="0" h="220" w="93">
                    <a:moveTo>
                      <a:pt x="0" y="216"/>
                    </a:moveTo>
                    <a:cubicBezTo>
                      <a:pt x="76" y="34"/>
                      <a:pt x="76" y="34"/>
                      <a:pt x="76" y="34"/>
                    </a:cubicBezTo>
                    <a:cubicBezTo>
                      <a:pt x="77" y="32"/>
                      <a:pt x="76" y="31"/>
                      <a:pt x="75" y="30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90" y="22"/>
                      <a:pt x="93" y="31"/>
                      <a:pt x="90" y="40"/>
                    </a:cubicBezTo>
                    <a:cubicBezTo>
                      <a:pt x="90" y="40"/>
                      <a:pt x="29" y="185"/>
                      <a:pt x="22" y="203"/>
                    </a:cubicBezTo>
                    <a:cubicBezTo>
                      <a:pt x="15" y="220"/>
                      <a:pt x="0" y="216"/>
                      <a:pt x="0" y="2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g30e558a7298_0_25932"/>
              <p:cNvSpPr/>
              <p:nvPr/>
            </p:nvSpPr>
            <p:spPr>
              <a:xfrm flipH="1">
                <a:off x="1089372" y="1408123"/>
                <a:ext cx="142354" cy="118629"/>
              </a:xfrm>
              <a:custGeom>
                <a:rect b="b" l="l" r="r" t="t"/>
                <a:pathLst>
                  <a:path extrusionOk="0" h="71" w="85">
                    <a:moveTo>
                      <a:pt x="83" y="39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9" y="0"/>
                      <a:pt x="16" y="2"/>
                      <a:pt x="14" y="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8"/>
                      <a:pt x="0" y="31"/>
                      <a:pt x="2" y="32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7" y="71"/>
                      <a:pt x="70" y="70"/>
                      <a:pt x="71" y="67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85" y="44"/>
                      <a:pt x="85" y="41"/>
                      <a:pt x="83" y="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4" name="Google Shape;1944;g30e558a7298_0_25932"/>
            <p:cNvGrpSpPr/>
            <p:nvPr/>
          </p:nvGrpSpPr>
          <p:grpSpPr>
            <a:xfrm>
              <a:off x="4997878" y="2657014"/>
              <a:ext cx="471946" cy="712345"/>
              <a:chOff x="2047101" y="2145599"/>
              <a:chExt cx="407553" cy="615151"/>
            </a:xfrm>
          </p:grpSpPr>
          <p:sp>
            <p:nvSpPr>
              <p:cNvPr id="1945" name="Google Shape;1945;g30e558a7298_0_25932"/>
              <p:cNvSpPr/>
              <p:nvPr/>
            </p:nvSpPr>
            <p:spPr>
              <a:xfrm>
                <a:off x="2047101" y="2145599"/>
                <a:ext cx="407553" cy="615151"/>
              </a:xfrm>
              <a:custGeom>
                <a:rect b="b" l="l" r="r" t="t"/>
                <a:pathLst>
                  <a:path extrusionOk="0" h="1325" w="879">
                    <a:moveTo>
                      <a:pt x="879" y="55"/>
                    </a:moveTo>
                    <a:cubicBezTo>
                      <a:pt x="879" y="1270"/>
                      <a:pt x="879" y="1270"/>
                      <a:pt x="879" y="1270"/>
                    </a:cubicBezTo>
                    <a:cubicBezTo>
                      <a:pt x="879" y="1300"/>
                      <a:pt x="854" y="1325"/>
                      <a:pt x="824" y="1325"/>
                    </a:cubicBezTo>
                    <a:cubicBezTo>
                      <a:pt x="55" y="1325"/>
                      <a:pt x="55" y="1325"/>
                      <a:pt x="55" y="1325"/>
                    </a:cubicBezTo>
                    <a:cubicBezTo>
                      <a:pt x="25" y="1325"/>
                      <a:pt x="0" y="1300"/>
                      <a:pt x="0" y="127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g30e558a7298_0_25932"/>
              <p:cNvSpPr/>
              <p:nvPr/>
            </p:nvSpPr>
            <p:spPr>
              <a:xfrm>
                <a:off x="2047101" y="2145599"/>
                <a:ext cx="407553" cy="203528"/>
              </a:xfrm>
              <a:custGeom>
                <a:rect b="b" l="l" r="r" t="t"/>
                <a:pathLst>
                  <a:path extrusionOk="0" h="439" w="879">
                    <a:moveTo>
                      <a:pt x="879" y="55"/>
                    </a:moveTo>
                    <a:cubicBezTo>
                      <a:pt x="879" y="439"/>
                      <a:pt x="879" y="439"/>
                      <a:pt x="879" y="439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24" y="0"/>
                      <a:pt x="824" y="0"/>
                      <a:pt x="824" y="0"/>
                    </a:cubicBezTo>
                    <a:cubicBezTo>
                      <a:pt x="854" y="0"/>
                      <a:pt x="879" y="24"/>
                      <a:pt x="879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g30e558a7298_0_25932"/>
              <p:cNvSpPr/>
              <p:nvPr/>
            </p:nvSpPr>
            <p:spPr>
              <a:xfrm>
                <a:off x="2080091" y="2234928"/>
                <a:ext cx="341100" cy="86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g30e558a7298_0_25932"/>
              <p:cNvSpPr/>
              <p:nvPr/>
            </p:nvSpPr>
            <p:spPr>
              <a:xfrm>
                <a:off x="2207483" y="2234928"/>
                <a:ext cx="194894" cy="86283"/>
              </a:xfrm>
              <a:custGeom>
                <a:rect b="b" l="l" r="r" t="t"/>
                <a:pathLst>
                  <a:path extrusionOk="0" h="170" w="384">
                    <a:moveTo>
                      <a:pt x="384" y="0"/>
                    </a:moveTo>
                    <a:lnTo>
                      <a:pt x="270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g30e558a7298_0_25932"/>
              <p:cNvSpPr/>
              <p:nvPr/>
            </p:nvSpPr>
            <p:spPr>
              <a:xfrm>
                <a:off x="2089734" y="2234928"/>
                <a:ext cx="125869" cy="86283"/>
              </a:xfrm>
              <a:custGeom>
                <a:rect b="b" l="l" r="r" t="t"/>
                <a:pathLst>
                  <a:path extrusionOk="0" h="170" w="248">
                    <a:moveTo>
                      <a:pt x="248" y="0"/>
                    </a:moveTo>
                    <a:lnTo>
                      <a:pt x="135" y="170"/>
                    </a:lnTo>
                    <a:lnTo>
                      <a:pt x="0" y="170"/>
                    </a:lnTo>
                    <a:lnTo>
                      <a:pt x="113" y="0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g30e558a7298_0_25932"/>
              <p:cNvSpPr/>
              <p:nvPr/>
            </p:nvSpPr>
            <p:spPr>
              <a:xfrm>
                <a:off x="2080091" y="242069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g30e558a7298_0_25932"/>
              <p:cNvSpPr/>
              <p:nvPr/>
            </p:nvSpPr>
            <p:spPr>
              <a:xfrm>
                <a:off x="2169925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g30e558a7298_0_25932"/>
              <p:cNvSpPr/>
              <p:nvPr/>
            </p:nvSpPr>
            <p:spPr>
              <a:xfrm>
                <a:off x="2259252" y="242069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g30e558a7298_0_25932"/>
              <p:cNvSpPr/>
              <p:nvPr/>
            </p:nvSpPr>
            <p:spPr>
              <a:xfrm>
                <a:off x="2349086" y="242069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g30e558a7298_0_25932"/>
              <p:cNvSpPr/>
              <p:nvPr/>
            </p:nvSpPr>
            <p:spPr>
              <a:xfrm>
                <a:off x="2080091" y="2486165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g30e558a7298_0_25932"/>
              <p:cNvSpPr/>
              <p:nvPr/>
            </p:nvSpPr>
            <p:spPr>
              <a:xfrm>
                <a:off x="2169925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g30e558a7298_0_25932"/>
              <p:cNvSpPr/>
              <p:nvPr/>
            </p:nvSpPr>
            <p:spPr>
              <a:xfrm>
                <a:off x="2259252" y="2486165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g30e558a7298_0_25932"/>
              <p:cNvSpPr/>
              <p:nvPr/>
            </p:nvSpPr>
            <p:spPr>
              <a:xfrm>
                <a:off x="2349086" y="2486165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g30e558a7298_0_25932"/>
              <p:cNvSpPr/>
              <p:nvPr/>
            </p:nvSpPr>
            <p:spPr>
              <a:xfrm>
                <a:off x="2080091" y="2551131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g30e558a7298_0_25932"/>
              <p:cNvSpPr/>
              <p:nvPr/>
            </p:nvSpPr>
            <p:spPr>
              <a:xfrm>
                <a:off x="2169925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g30e558a7298_0_25932"/>
              <p:cNvSpPr/>
              <p:nvPr/>
            </p:nvSpPr>
            <p:spPr>
              <a:xfrm>
                <a:off x="2259252" y="2551131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g30e558a7298_0_25932"/>
              <p:cNvSpPr/>
              <p:nvPr/>
            </p:nvSpPr>
            <p:spPr>
              <a:xfrm>
                <a:off x="2349086" y="2551131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g30e558a7298_0_25932"/>
              <p:cNvSpPr/>
              <p:nvPr/>
            </p:nvSpPr>
            <p:spPr>
              <a:xfrm>
                <a:off x="2080091" y="2616098"/>
                <a:ext cx="72070" cy="49740"/>
              </a:xfrm>
              <a:custGeom>
                <a:rect b="b" l="l" r="r" t="t"/>
                <a:pathLst>
                  <a:path extrusionOk="0" h="107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4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5" y="96"/>
                      <a:pt x="155" y="82"/>
                    </a:cubicBezTo>
                    <a:cubicBezTo>
                      <a:pt x="155" y="26"/>
                      <a:pt x="155" y="26"/>
                      <a:pt x="155" y="26"/>
                    </a:cubicBezTo>
                    <a:cubicBezTo>
                      <a:pt x="155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g30e558a7298_0_25932"/>
              <p:cNvSpPr/>
              <p:nvPr/>
            </p:nvSpPr>
            <p:spPr>
              <a:xfrm>
                <a:off x="2169925" y="2616098"/>
                <a:ext cx="72070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g30e558a7298_0_25932"/>
              <p:cNvSpPr/>
              <p:nvPr/>
            </p:nvSpPr>
            <p:spPr>
              <a:xfrm>
                <a:off x="2259252" y="2616098"/>
                <a:ext cx="72578" cy="49740"/>
              </a:xfrm>
              <a:custGeom>
                <a:rect b="b" l="l" r="r" t="t"/>
                <a:pathLst>
                  <a:path extrusionOk="0" h="107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6"/>
                      <a:pt x="11" y="107"/>
                      <a:pt x="25" y="107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45" y="107"/>
                      <a:pt x="156" y="96"/>
                      <a:pt x="156" y="82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12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g30e558a7298_0_25932"/>
              <p:cNvSpPr/>
              <p:nvPr/>
            </p:nvSpPr>
            <p:spPr>
              <a:xfrm>
                <a:off x="2080091" y="2681572"/>
                <a:ext cx="72070" cy="49232"/>
              </a:xfrm>
              <a:custGeom>
                <a:rect b="b" l="l" r="r" t="t"/>
                <a:pathLst>
                  <a:path extrusionOk="0" h="106" w="155">
                    <a:moveTo>
                      <a:pt x="13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4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5" y="95"/>
                      <a:pt x="155" y="81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55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g30e558a7298_0_25932"/>
              <p:cNvSpPr/>
              <p:nvPr/>
            </p:nvSpPr>
            <p:spPr>
              <a:xfrm>
                <a:off x="2169925" y="2681572"/>
                <a:ext cx="72070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g30e558a7298_0_25932"/>
              <p:cNvSpPr/>
              <p:nvPr/>
            </p:nvSpPr>
            <p:spPr>
              <a:xfrm>
                <a:off x="2259252" y="2681572"/>
                <a:ext cx="72578" cy="49232"/>
              </a:xfrm>
              <a:custGeom>
                <a:rect b="b" l="l" r="r" t="t"/>
                <a:pathLst>
                  <a:path extrusionOk="0" h="106" w="156">
                    <a:moveTo>
                      <a:pt x="131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5"/>
                      <a:pt x="11" y="106"/>
                      <a:pt x="25" y="106"/>
                    </a:cubicBezTo>
                    <a:cubicBezTo>
                      <a:pt x="131" y="106"/>
                      <a:pt x="131" y="106"/>
                      <a:pt x="131" y="106"/>
                    </a:cubicBezTo>
                    <a:cubicBezTo>
                      <a:pt x="145" y="106"/>
                      <a:pt x="156" y="95"/>
                      <a:pt x="156" y="81"/>
                    </a:cubicBezTo>
                    <a:cubicBezTo>
                      <a:pt x="156" y="25"/>
                      <a:pt x="156" y="25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g30e558a7298_0_25932"/>
              <p:cNvSpPr/>
              <p:nvPr/>
            </p:nvSpPr>
            <p:spPr>
              <a:xfrm>
                <a:off x="2349086" y="2616098"/>
                <a:ext cx="72070" cy="114706"/>
              </a:xfrm>
              <a:custGeom>
                <a:rect b="b" l="l" r="r" t="t"/>
                <a:pathLst>
                  <a:path extrusionOk="0" h="247" w="156">
                    <a:moveTo>
                      <a:pt x="156" y="26"/>
                    </a:moveTo>
                    <a:cubicBezTo>
                      <a:pt x="156" y="12"/>
                      <a:pt x="145" y="0"/>
                      <a:pt x="1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3"/>
                      <a:pt x="1" y="84"/>
                      <a:pt x="1" y="84"/>
                    </a:cubicBezTo>
                    <a:cubicBezTo>
                      <a:pt x="1" y="86"/>
                      <a:pt x="0" y="87"/>
                      <a:pt x="0" y="88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36"/>
                      <a:pt x="11" y="247"/>
                      <a:pt x="25" y="247"/>
                    </a:cubicBezTo>
                    <a:cubicBezTo>
                      <a:pt x="131" y="247"/>
                      <a:pt x="131" y="247"/>
                      <a:pt x="131" y="247"/>
                    </a:cubicBezTo>
                    <a:cubicBezTo>
                      <a:pt x="145" y="247"/>
                      <a:pt x="156" y="236"/>
                      <a:pt x="156" y="222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6" y="165"/>
                      <a:pt x="156" y="165"/>
                    </a:cubicBezTo>
                    <a:cubicBezTo>
                      <a:pt x="156" y="164"/>
                      <a:pt x="156" y="164"/>
                      <a:pt x="156" y="16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7"/>
                      <a:pt x="156" y="86"/>
                      <a:pt x="156" y="84"/>
                    </a:cubicBezTo>
                    <a:cubicBezTo>
                      <a:pt x="156" y="84"/>
                      <a:pt x="156" y="83"/>
                      <a:pt x="156" y="82"/>
                    </a:cubicBezTo>
                    <a:lnTo>
                      <a:pt x="156" y="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g30e558a7298_0_25932"/>
              <p:cNvSpPr/>
              <p:nvPr/>
            </p:nvSpPr>
            <p:spPr>
              <a:xfrm>
                <a:off x="2080091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g30e558a7298_0_25932"/>
              <p:cNvSpPr/>
              <p:nvPr/>
            </p:nvSpPr>
            <p:spPr>
              <a:xfrm>
                <a:off x="2355684" y="2368413"/>
                <a:ext cx="65473" cy="34513"/>
              </a:xfrm>
              <a:custGeom>
                <a:rect b="b" l="l" r="r" t="t"/>
                <a:pathLst>
                  <a:path extrusionOk="0" h="74" w="141">
                    <a:moveTo>
                      <a:pt x="12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34" y="74"/>
                      <a:pt x="141" y="67"/>
                      <a:pt x="141" y="59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1" y="7"/>
                      <a:pt x="134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g30e558a7298_0_25932"/>
              <p:cNvSpPr/>
              <p:nvPr/>
            </p:nvSpPr>
            <p:spPr>
              <a:xfrm>
                <a:off x="2163327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g30e558a7298_0_25932"/>
              <p:cNvSpPr/>
              <p:nvPr/>
            </p:nvSpPr>
            <p:spPr>
              <a:xfrm>
                <a:off x="2226262" y="2368413"/>
                <a:ext cx="49231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g30e558a7298_0_25932"/>
              <p:cNvSpPr/>
              <p:nvPr/>
            </p:nvSpPr>
            <p:spPr>
              <a:xfrm>
                <a:off x="2289704" y="2368413"/>
                <a:ext cx="48724" cy="34513"/>
              </a:xfrm>
              <a:custGeom>
                <a:rect b="b" l="l" r="r" t="t"/>
                <a:pathLst>
                  <a:path extrusionOk="0" h="74" w="106">
                    <a:moveTo>
                      <a:pt x="9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7"/>
                      <a:pt x="7" y="74"/>
                      <a:pt x="16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9" y="74"/>
                      <a:pt x="106" y="67"/>
                      <a:pt x="106" y="59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7"/>
                      <a:pt x="99" y="0"/>
                      <a:pt x="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g30e558a7298_0_25932"/>
              <p:cNvSpPr/>
              <p:nvPr/>
            </p:nvSpPr>
            <p:spPr>
              <a:xfrm>
                <a:off x="2080091" y="2179097"/>
                <a:ext cx="121302" cy="26900"/>
              </a:xfrm>
              <a:custGeom>
                <a:rect b="b" l="l" r="r" t="t"/>
                <a:pathLst>
                  <a:path extrusionOk="0" h="58" w="261">
                    <a:moveTo>
                      <a:pt x="232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29" y="58"/>
                    </a:cubicBezTo>
                    <a:cubicBezTo>
                      <a:pt x="232" y="58"/>
                      <a:pt x="232" y="58"/>
                      <a:pt x="232" y="58"/>
                    </a:cubicBezTo>
                    <a:cubicBezTo>
                      <a:pt x="248" y="58"/>
                      <a:pt x="261" y="45"/>
                      <a:pt x="261" y="29"/>
                    </a:cubicBezTo>
                    <a:cubicBezTo>
                      <a:pt x="261" y="13"/>
                      <a:pt x="248" y="0"/>
                      <a:pt x="2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g30e558a7298_0_25932"/>
            <p:cNvGrpSpPr/>
            <p:nvPr/>
          </p:nvGrpSpPr>
          <p:grpSpPr>
            <a:xfrm>
              <a:off x="7164619" y="1316177"/>
              <a:ext cx="415198" cy="415198"/>
              <a:chOff x="1404969" y="1106377"/>
              <a:chExt cx="415198" cy="415198"/>
            </a:xfrm>
          </p:grpSpPr>
          <p:sp>
            <p:nvSpPr>
              <p:cNvPr id="1976" name="Google Shape;1976;g30e558a7298_0_25932"/>
              <p:cNvSpPr/>
              <p:nvPr/>
            </p:nvSpPr>
            <p:spPr>
              <a:xfrm>
                <a:off x="1404969" y="1106377"/>
                <a:ext cx="415198" cy="415198"/>
              </a:xfrm>
              <a:custGeom>
                <a:rect b="b" l="l" r="r" t="t"/>
                <a:pathLst>
                  <a:path extrusionOk="0" h="474" w="474">
                    <a:moveTo>
                      <a:pt x="421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0" y="451"/>
                      <a:pt x="23" y="474"/>
                      <a:pt x="52" y="474"/>
                    </a:cubicBezTo>
                    <a:cubicBezTo>
                      <a:pt x="421" y="474"/>
                      <a:pt x="421" y="474"/>
                      <a:pt x="421" y="474"/>
                    </a:cubicBezTo>
                    <a:cubicBezTo>
                      <a:pt x="451" y="474"/>
                      <a:pt x="474" y="451"/>
                      <a:pt x="474" y="421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23"/>
                      <a:pt x="451" y="0"/>
                      <a:pt x="4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g30e558a7298_0_25932"/>
              <p:cNvSpPr/>
              <p:nvPr/>
            </p:nvSpPr>
            <p:spPr>
              <a:xfrm>
                <a:off x="1460456" y="1163778"/>
                <a:ext cx="304223" cy="299440"/>
              </a:xfrm>
              <a:custGeom>
                <a:rect b="b" l="l" r="r" t="t"/>
                <a:pathLst>
                  <a:path extrusionOk="0" h="343" w="348">
                    <a:moveTo>
                      <a:pt x="298" y="293"/>
                    </a:moveTo>
                    <a:cubicBezTo>
                      <a:pt x="311" y="280"/>
                      <a:pt x="321" y="265"/>
                      <a:pt x="330" y="248"/>
                    </a:cubicBezTo>
                    <a:cubicBezTo>
                      <a:pt x="330" y="248"/>
                      <a:pt x="330" y="248"/>
                      <a:pt x="330" y="248"/>
                    </a:cubicBezTo>
                    <a:cubicBezTo>
                      <a:pt x="304" y="235"/>
                      <a:pt x="304" y="235"/>
                      <a:pt x="304" y="235"/>
                    </a:cubicBezTo>
                    <a:cubicBezTo>
                      <a:pt x="310" y="221"/>
                      <a:pt x="315" y="206"/>
                      <a:pt x="317" y="192"/>
                    </a:cubicBezTo>
                    <a:cubicBezTo>
                      <a:pt x="346" y="196"/>
                      <a:pt x="346" y="196"/>
                      <a:pt x="346" y="196"/>
                    </a:cubicBezTo>
                    <a:cubicBezTo>
                      <a:pt x="348" y="178"/>
                      <a:pt x="348" y="160"/>
                      <a:pt x="345" y="142"/>
                    </a:cubicBezTo>
                    <a:cubicBezTo>
                      <a:pt x="316" y="147"/>
                      <a:pt x="316" y="147"/>
                      <a:pt x="316" y="147"/>
                    </a:cubicBezTo>
                    <a:cubicBezTo>
                      <a:pt x="313" y="132"/>
                      <a:pt x="308" y="118"/>
                      <a:pt x="301" y="104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18" y="74"/>
                      <a:pt x="307" y="60"/>
                      <a:pt x="294" y="47"/>
                    </a:cubicBezTo>
                    <a:cubicBezTo>
                      <a:pt x="274" y="68"/>
                      <a:pt x="274" y="68"/>
                      <a:pt x="274" y="68"/>
                    </a:cubicBezTo>
                    <a:cubicBezTo>
                      <a:pt x="264" y="58"/>
                      <a:pt x="251" y="49"/>
                      <a:pt x="238" y="4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50" y="16"/>
                      <a:pt x="250" y="16"/>
                      <a:pt x="250" y="16"/>
                    </a:cubicBezTo>
                    <a:cubicBezTo>
                      <a:pt x="234" y="8"/>
                      <a:pt x="216" y="3"/>
                      <a:pt x="198" y="0"/>
                    </a:cubicBezTo>
                    <a:cubicBezTo>
                      <a:pt x="194" y="29"/>
                      <a:pt x="194" y="29"/>
                      <a:pt x="194" y="29"/>
                    </a:cubicBezTo>
                    <a:cubicBezTo>
                      <a:pt x="179" y="27"/>
                      <a:pt x="164" y="27"/>
                      <a:pt x="149" y="30"/>
                    </a:cubicBezTo>
                    <a:cubicBezTo>
                      <a:pt x="144" y="1"/>
                      <a:pt x="144" y="1"/>
                      <a:pt x="144" y="1"/>
                    </a:cubicBezTo>
                    <a:cubicBezTo>
                      <a:pt x="126" y="4"/>
                      <a:pt x="109" y="10"/>
                      <a:pt x="93" y="19"/>
                    </a:cubicBezTo>
                    <a:cubicBezTo>
                      <a:pt x="106" y="45"/>
                      <a:pt x="106" y="45"/>
                      <a:pt x="106" y="45"/>
                    </a:cubicBezTo>
                    <a:cubicBezTo>
                      <a:pt x="93" y="52"/>
                      <a:pt x="81" y="61"/>
                      <a:pt x="70" y="72"/>
                    </a:cubicBezTo>
                    <a:cubicBezTo>
                      <a:pt x="49" y="51"/>
                      <a:pt x="49" y="51"/>
                      <a:pt x="49" y="51"/>
                    </a:cubicBezTo>
                    <a:cubicBezTo>
                      <a:pt x="37" y="64"/>
                      <a:pt x="26" y="79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38" y="122"/>
                      <a:pt x="33" y="137"/>
                      <a:pt x="31" y="152"/>
                    </a:cubicBezTo>
                    <a:cubicBezTo>
                      <a:pt x="2" y="148"/>
                      <a:pt x="2" y="148"/>
                      <a:pt x="2" y="148"/>
                    </a:cubicBezTo>
                    <a:cubicBezTo>
                      <a:pt x="0" y="166"/>
                      <a:pt x="0" y="184"/>
                      <a:pt x="3" y="202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5" y="212"/>
                      <a:pt x="40" y="226"/>
                      <a:pt x="47" y="239"/>
                    </a:cubicBezTo>
                    <a:cubicBezTo>
                      <a:pt x="21" y="253"/>
                      <a:pt x="21" y="253"/>
                      <a:pt x="21" y="253"/>
                    </a:cubicBezTo>
                    <a:cubicBezTo>
                      <a:pt x="29" y="269"/>
                      <a:pt x="40" y="284"/>
                      <a:pt x="53" y="296"/>
                    </a:cubicBezTo>
                    <a:cubicBezTo>
                      <a:pt x="74" y="275"/>
                      <a:pt x="74" y="275"/>
                      <a:pt x="74" y="275"/>
                    </a:cubicBezTo>
                    <a:cubicBezTo>
                      <a:pt x="84" y="286"/>
                      <a:pt x="97" y="295"/>
                      <a:pt x="110" y="301"/>
                    </a:cubicBezTo>
                    <a:cubicBezTo>
                      <a:pt x="111" y="301"/>
                      <a:pt x="111" y="301"/>
                      <a:pt x="111" y="301"/>
                    </a:cubicBezTo>
                    <a:cubicBezTo>
                      <a:pt x="98" y="328"/>
                      <a:pt x="98" y="328"/>
                      <a:pt x="98" y="328"/>
                    </a:cubicBezTo>
                    <a:cubicBezTo>
                      <a:pt x="114" y="336"/>
                      <a:pt x="132" y="341"/>
                      <a:pt x="150" y="343"/>
                    </a:cubicBezTo>
                    <a:cubicBezTo>
                      <a:pt x="154" y="315"/>
                      <a:pt x="154" y="315"/>
                      <a:pt x="154" y="315"/>
                    </a:cubicBezTo>
                    <a:cubicBezTo>
                      <a:pt x="169" y="317"/>
                      <a:pt x="184" y="316"/>
                      <a:pt x="199" y="314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22" y="339"/>
                      <a:pt x="239" y="334"/>
                      <a:pt x="255" y="325"/>
                    </a:cubicBezTo>
                    <a:cubicBezTo>
                      <a:pt x="241" y="299"/>
                      <a:pt x="241" y="299"/>
                      <a:pt x="241" y="299"/>
                    </a:cubicBezTo>
                    <a:cubicBezTo>
                      <a:pt x="255" y="292"/>
                      <a:pt x="267" y="283"/>
                      <a:pt x="277" y="272"/>
                    </a:cubicBezTo>
                    <a:lnTo>
                      <a:pt x="298" y="293"/>
                    </a:lnTo>
                    <a:close/>
                    <a:moveTo>
                      <a:pt x="140" y="240"/>
                    </a:moveTo>
                    <a:cubicBezTo>
                      <a:pt x="103" y="222"/>
                      <a:pt x="87" y="176"/>
                      <a:pt x="106" y="138"/>
                    </a:cubicBezTo>
                    <a:cubicBezTo>
                      <a:pt x="124" y="101"/>
                      <a:pt x="170" y="85"/>
                      <a:pt x="208" y="104"/>
                    </a:cubicBezTo>
                    <a:cubicBezTo>
                      <a:pt x="245" y="122"/>
                      <a:pt x="261" y="168"/>
                      <a:pt x="242" y="205"/>
                    </a:cubicBezTo>
                    <a:cubicBezTo>
                      <a:pt x="224" y="243"/>
                      <a:pt x="178" y="259"/>
                      <a:pt x="140" y="2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8" name="Google Shape;1978;g30e558a7298_0_25932"/>
            <p:cNvSpPr/>
            <p:nvPr/>
          </p:nvSpPr>
          <p:spPr>
            <a:xfrm>
              <a:off x="3840701" y="867524"/>
              <a:ext cx="531600" cy="876850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g30e558a7298_0_25932"/>
            <p:cNvSpPr/>
            <p:nvPr/>
          </p:nvSpPr>
          <p:spPr>
            <a:xfrm>
              <a:off x="6535672" y="3138738"/>
              <a:ext cx="157450" cy="259725"/>
            </a:xfrm>
            <a:custGeom>
              <a:rect b="b" l="l" r="r" t="t"/>
              <a:pathLst>
                <a:path extrusionOk="0" h="447" w="271">
                  <a:moveTo>
                    <a:pt x="271" y="234"/>
                  </a:moveTo>
                  <a:lnTo>
                    <a:pt x="135" y="0"/>
                  </a:lnTo>
                  <a:lnTo>
                    <a:pt x="0" y="234"/>
                  </a:lnTo>
                  <a:lnTo>
                    <a:pt x="69" y="234"/>
                  </a:lnTo>
                  <a:lnTo>
                    <a:pt x="69" y="447"/>
                  </a:lnTo>
                  <a:lnTo>
                    <a:pt x="201" y="447"/>
                  </a:lnTo>
                  <a:lnTo>
                    <a:pt x="201" y="234"/>
                  </a:lnTo>
                  <a:lnTo>
                    <a:pt x="271" y="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g30e558a7298_0_25932"/>
            <p:cNvSpPr/>
            <p:nvPr/>
          </p:nvSpPr>
          <p:spPr>
            <a:xfrm>
              <a:off x="5627753" y="3138762"/>
              <a:ext cx="653350" cy="64479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0e558a7298_0_26061"/>
          <p:cNvSpPr txBox="1"/>
          <p:nvPr>
            <p:ph type="title"/>
          </p:nvPr>
        </p:nvSpPr>
        <p:spPr>
          <a:xfrm>
            <a:off x="955600" y="681367"/>
            <a:ext cx="10280700" cy="6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e558a7298_0_92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6" name="Google Shape;196;g30e558a7298_0_922"/>
          <p:cNvSpPr txBox="1"/>
          <p:nvPr>
            <p:ph idx="1" type="subTitle"/>
          </p:nvPr>
        </p:nvSpPr>
        <p:spPr>
          <a:xfrm>
            <a:off x="6308634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7" name="Google Shape;197;g30e558a7298_0_922"/>
          <p:cNvSpPr txBox="1"/>
          <p:nvPr>
            <p:ph idx="2" type="subTitle"/>
          </p:nvPr>
        </p:nvSpPr>
        <p:spPr>
          <a:xfrm>
            <a:off x="1163200" y="2051467"/>
            <a:ext cx="4932300" cy="3602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98" name="Google Shape;198;g30e558a7298_0_922"/>
          <p:cNvGrpSpPr/>
          <p:nvPr/>
        </p:nvGrpSpPr>
        <p:grpSpPr>
          <a:xfrm>
            <a:off x="-1338621" y="-1993115"/>
            <a:ext cx="16269269" cy="12327985"/>
            <a:chOff x="-1003990" y="-1494873"/>
            <a:chExt cx="12202257" cy="9246220"/>
          </a:xfrm>
        </p:grpSpPr>
        <p:sp>
          <p:nvSpPr>
            <p:cNvPr id="199" name="Google Shape;199;g30e558a7298_0_922"/>
            <p:cNvSpPr/>
            <p:nvPr/>
          </p:nvSpPr>
          <p:spPr>
            <a:xfrm rot="-1862678">
              <a:off x="6571680" y="3713484"/>
              <a:ext cx="4091079" cy="3213076"/>
            </a:xfrm>
            <a:custGeom>
              <a:rect b="b" l="l" r="r" t="t"/>
              <a:pathLst>
                <a:path extrusionOk="0" h="3197" w="4074">
                  <a:moveTo>
                    <a:pt x="3983" y="2497"/>
                  </a:moveTo>
                  <a:cubicBezTo>
                    <a:pt x="3980" y="2523"/>
                    <a:pt x="3975" y="2548"/>
                    <a:pt x="3968" y="2571"/>
                  </a:cubicBezTo>
                  <a:cubicBezTo>
                    <a:pt x="3966" y="2580"/>
                    <a:pt x="3964" y="2587"/>
                    <a:pt x="3962" y="2595"/>
                  </a:cubicBezTo>
                  <a:cubicBezTo>
                    <a:pt x="3771" y="3197"/>
                    <a:pt x="2600" y="3016"/>
                    <a:pt x="1861" y="2994"/>
                  </a:cubicBezTo>
                  <a:cubicBezTo>
                    <a:pt x="1433" y="2981"/>
                    <a:pt x="1481" y="3003"/>
                    <a:pt x="760" y="3052"/>
                  </a:cubicBezTo>
                  <a:cubicBezTo>
                    <a:pt x="197" y="3090"/>
                    <a:pt x="0" y="2833"/>
                    <a:pt x="22" y="2597"/>
                  </a:cubicBezTo>
                  <a:cubicBezTo>
                    <a:pt x="23" y="2587"/>
                    <a:pt x="24" y="2577"/>
                    <a:pt x="26" y="2568"/>
                  </a:cubicBezTo>
                  <a:cubicBezTo>
                    <a:pt x="36" y="2512"/>
                    <a:pt x="57" y="2458"/>
                    <a:pt x="89" y="2410"/>
                  </a:cubicBezTo>
                  <a:cubicBezTo>
                    <a:pt x="258" y="2153"/>
                    <a:pt x="362" y="2068"/>
                    <a:pt x="212" y="1184"/>
                  </a:cubicBezTo>
                  <a:cubicBezTo>
                    <a:pt x="61" y="301"/>
                    <a:pt x="599" y="342"/>
                    <a:pt x="1170" y="540"/>
                  </a:cubicBezTo>
                  <a:cubicBezTo>
                    <a:pt x="1742" y="737"/>
                    <a:pt x="2080" y="47"/>
                    <a:pt x="2797" y="24"/>
                  </a:cubicBezTo>
                  <a:cubicBezTo>
                    <a:pt x="3515" y="0"/>
                    <a:pt x="3528" y="537"/>
                    <a:pt x="3400" y="1116"/>
                  </a:cubicBezTo>
                  <a:cubicBezTo>
                    <a:pt x="3273" y="1695"/>
                    <a:pt x="4074" y="1779"/>
                    <a:pt x="3983" y="2497"/>
                  </a:cubicBezTo>
                  <a:close/>
                </a:path>
              </a:pathLst>
            </a:custGeom>
            <a:solidFill>
              <a:srgbClr val="CBDDFA">
                <a:alpha val="39240"/>
              </a:srgbClr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30e558a7298_0_922"/>
            <p:cNvSpPr/>
            <p:nvPr/>
          </p:nvSpPr>
          <p:spPr>
            <a:xfrm flipH="1" rot="-3988337">
              <a:off x="-833999" y="-1017772"/>
              <a:ext cx="2249730" cy="1845020"/>
            </a:xfrm>
            <a:custGeom>
              <a:rect b="b" l="l" r="r" t="t"/>
              <a:pathLst>
                <a:path extrusionOk="0" h="1345239" w="1640321">
                  <a:moveTo>
                    <a:pt x="263650" y="158105"/>
                  </a:moveTo>
                  <a:cubicBezTo>
                    <a:pt x="99775" y="297301"/>
                    <a:pt x="5701" y="511268"/>
                    <a:pt x="244" y="726212"/>
                  </a:cubicBezTo>
                  <a:cubicBezTo>
                    <a:pt x="-4399" y="909064"/>
                    <a:pt x="57096" y="1099248"/>
                    <a:pt x="192301" y="1222480"/>
                  </a:cubicBezTo>
                  <a:cubicBezTo>
                    <a:pt x="327506" y="1345712"/>
                    <a:pt x="541472" y="1387007"/>
                    <a:pt x="700216" y="1296028"/>
                  </a:cubicBezTo>
                  <a:cubicBezTo>
                    <a:pt x="819620" y="1227611"/>
                    <a:pt x="899277" y="1095338"/>
                    <a:pt x="1029677" y="1051274"/>
                  </a:cubicBezTo>
                  <a:cubicBezTo>
                    <a:pt x="1110719" y="1023907"/>
                    <a:pt x="1198847" y="1035229"/>
                    <a:pt x="1284205" y="1041419"/>
                  </a:cubicBezTo>
                  <a:cubicBezTo>
                    <a:pt x="1369482" y="1047527"/>
                    <a:pt x="1461112" y="1046550"/>
                    <a:pt x="1532462" y="999391"/>
                  </a:cubicBezTo>
                  <a:cubicBezTo>
                    <a:pt x="1628083" y="936105"/>
                    <a:pt x="1658626" y="803344"/>
                    <a:pt x="1630037" y="692247"/>
                  </a:cubicBezTo>
                  <a:cubicBezTo>
                    <a:pt x="1601530" y="581232"/>
                    <a:pt x="1525457" y="488706"/>
                    <a:pt x="1443845" y="408235"/>
                  </a:cubicBezTo>
                  <a:cubicBezTo>
                    <a:pt x="1213915" y="181562"/>
                    <a:pt x="880137" y="-67508"/>
                    <a:pt x="540576" y="16791"/>
                  </a:cubicBezTo>
                  <a:cubicBezTo>
                    <a:pt x="439172" y="42040"/>
                    <a:pt x="343389" y="90421"/>
                    <a:pt x="263650" y="158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g30e558a7298_0_922"/>
          <p:cNvGrpSpPr/>
          <p:nvPr/>
        </p:nvGrpSpPr>
        <p:grpSpPr>
          <a:xfrm>
            <a:off x="10301990" y="4297341"/>
            <a:ext cx="2320068" cy="2423366"/>
            <a:chOff x="7726686" y="3223087"/>
            <a:chExt cx="1740094" cy="1817570"/>
          </a:xfrm>
        </p:grpSpPr>
        <p:grpSp>
          <p:nvGrpSpPr>
            <p:cNvPr id="202" name="Google Shape;202;g30e558a7298_0_922"/>
            <p:cNvGrpSpPr/>
            <p:nvPr/>
          </p:nvGrpSpPr>
          <p:grpSpPr>
            <a:xfrm>
              <a:off x="8790410" y="3223087"/>
              <a:ext cx="676370" cy="1142272"/>
              <a:chOff x="2757910" y="1240337"/>
              <a:chExt cx="676370" cy="1142272"/>
            </a:xfrm>
          </p:grpSpPr>
          <p:sp>
            <p:nvSpPr>
              <p:cNvPr id="203" name="Google Shape;203;g30e558a7298_0_922"/>
              <p:cNvSpPr/>
              <p:nvPr/>
            </p:nvSpPr>
            <p:spPr>
              <a:xfrm>
                <a:off x="2757910" y="1240337"/>
                <a:ext cx="676370" cy="870576"/>
              </a:xfrm>
              <a:custGeom>
                <a:rect b="b" l="l" r="r" t="t"/>
                <a:pathLst>
                  <a:path extrusionOk="0" h="996" w="774">
                    <a:moveTo>
                      <a:pt x="774" y="387"/>
                    </a:moveTo>
                    <a:cubicBezTo>
                      <a:pt x="774" y="173"/>
                      <a:pt x="601" y="0"/>
                      <a:pt x="387" y="0"/>
                    </a:cubicBezTo>
                    <a:cubicBezTo>
                      <a:pt x="173" y="0"/>
                      <a:pt x="0" y="173"/>
                      <a:pt x="0" y="387"/>
                    </a:cubicBezTo>
                    <a:cubicBezTo>
                      <a:pt x="0" y="462"/>
                      <a:pt x="22" y="533"/>
                      <a:pt x="59" y="592"/>
                    </a:cubicBezTo>
                    <a:cubicBezTo>
                      <a:pt x="59" y="592"/>
                      <a:pt x="59" y="592"/>
                      <a:pt x="59" y="592"/>
                    </a:cubicBezTo>
                    <a:cubicBezTo>
                      <a:pt x="59" y="592"/>
                      <a:pt x="61" y="595"/>
                      <a:pt x="64" y="600"/>
                    </a:cubicBezTo>
                    <a:cubicBezTo>
                      <a:pt x="65" y="602"/>
                      <a:pt x="66" y="603"/>
                      <a:pt x="67" y="605"/>
                    </a:cubicBezTo>
                    <a:cubicBezTo>
                      <a:pt x="99" y="654"/>
                      <a:pt x="211" y="835"/>
                      <a:pt x="211" y="996"/>
                    </a:cubicBezTo>
                    <a:cubicBezTo>
                      <a:pt x="334" y="996"/>
                      <a:pt x="334" y="996"/>
                      <a:pt x="334" y="996"/>
                    </a:cubicBezTo>
                    <a:cubicBezTo>
                      <a:pt x="464" y="996"/>
                      <a:pt x="464" y="996"/>
                      <a:pt x="464" y="996"/>
                    </a:cubicBezTo>
                    <a:cubicBezTo>
                      <a:pt x="563" y="996"/>
                      <a:pt x="563" y="996"/>
                      <a:pt x="563" y="996"/>
                    </a:cubicBezTo>
                    <a:cubicBezTo>
                      <a:pt x="563" y="808"/>
                      <a:pt x="716" y="592"/>
                      <a:pt x="716" y="592"/>
                    </a:cubicBezTo>
                    <a:cubicBezTo>
                      <a:pt x="716" y="592"/>
                      <a:pt x="716" y="592"/>
                      <a:pt x="716" y="592"/>
                    </a:cubicBezTo>
                    <a:cubicBezTo>
                      <a:pt x="753" y="533"/>
                      <a:pt x="774" y="462"/>
                      <a:pt x="774" y="387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g30e558a7298_0_922"/>
              <p:cNvSpPr/>
              <p:nvPr/>
            </p:nvSpPr>
            <p:spPr>
              <a:xfrm>
                <a:off x="2940636" y="2078385"/>
                <a:ext cx="320487" cy="227689"/>
              </a:xfrm>
              <a:custGeom>
                <a:rect b="b" l="l" r="r" t="t"/>
                <a:pathLst>
                  <a:path extrusionOk="0" h="238" w="335">
                    <a:moveTo>
                      <a:pt x="196" y="0"/>
                    </a:moveTo>
                    <a:lnTo>
                      <a:pt x="139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90" y="238"/>
                    </a:lnTo>
                    <a:lnTo>
                      <a:pt x="139" y="238"/>
                    </a:lnTo>
                    <a:lnTo>
                      <a:pt x="196" y="238"/>
                    </a:lnTo>
                    <a:lnTo>
                      <a:pt x="245" y="238"/>
                    </a:lnTo>
                    <a:lnTo>
                      <a:pt x="335" y="165"/>
                    </a:lnTo>
                    <a:lnTo>
                      <a:pt x="335" y="0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g30e558a7298_0_922"/>
              <p:cNvSpPr/>
              <p:nvPr/>
            </p:nvSpPr>
            <p:spPr>
              <a:xfrm>
                <a:off x="2924372" y="1697628"/>
                <a:ext cx="322400" cy="369276"/>
              </a:xfrm>
              <a:custGeom>
                <a:rect b="b" l="l" r="r" t="t"/>
                <a:pathLst>
                  <a:path extrusionOk="0" h="422" w="369">
                    <a:moveTo>
                      <a:pt x="103" y="422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66" y="92"/>
                      <a:pt x="109" y="87"/>
                    </a:cubicBezTo>
                    <a:cubicBezTo>
                      <a:pt x="86" y="49"/>
                      <a:pt x="96" y="27"/>
                      <a:pt x="103" y="18"/>
                    </a:cubicBezTo>
                    <a:cubicBezTo>
                      <a:pt x="114" y="4"/>
                      <a:pt x="135" y="0"/>
                      <a:pt x="150" y="8"/>
                    </a:cubicBezTo>
                    <a:cubicBezTo>
                      <a:pt x="164" y="16"/>
                      <a:pt x="168" y="33"/>
                      <a:pt x="160" y="54"/>
                    </a:cubicBezTo>
                    <a:cubicBezTo>
                      <a:pt x="152" y="73"/>
                      <a:pt x="140" y="86"/>
                      <a:pt x="123" y="92"/>
                    </a:cubicBezTo>
                    <a:cubicBezTo>
                      <a:pt x="128" y="98"/>
                      <a:pt x="133" y="105"/>
                      <a:pt x="139" y="111"/>
                    </a:cubicBezTo>
                    <a:cubicBezTo>
                      <a:pt x="168" y="143"/>
                      <a:pt x="196" y="138"/>
                      <a:pt x="214" y="128"/>
                    </a:cubicBezTo>
                    <a:cubicBezTo>
                      <a:pt x="230" y="119"/>
                      <a:pt x="243" y="104"/>
                      <a:pt x="253" y="88"/>
                    </a:cubicBezTo>
                    <a:cubicBezTo>
                      <a:pt x="246" y="85"/>
                      <a:pt x="241" y="82"/>
                      <a:pt x="238" y="80"/>
                    </a:cubicBezTo>
                    <a:cubicBezTo>
                      <a:pt x="216" y="67"/>
                      <a:pt x="204" y="45"/>
                      <a:pt x="209" y="27"/>
                    </a:cubicBezTo>
                    <a:cubicBezTo>
                      <a:pt x="213" y="15"/>
                      <a:pt x="225" y="8"/>
                      <a:pt x="242" y="7"/>
                    </a:cubicBezTo>
                    <a:cubicBezTo>
                      <a:pt x="259" y="7"/>
                      <a:pt x="270" y="15"/>
                      <a:pt x="274" y="29"/>
                    </a:cubicBezTo>
                    <a:cubicBezTo>
                      <a:pt x="278" y="43"/>
                      <a:pt x="274" y="63"/>
                      <a:pt x="265" y="83"/>
                    </a:cubicBezTo>
                    <a:cubicBezTo>
                      <a:pt x="307" y="92"/>
                      <a:pt x="347" y="61"/>
                      <a:pt x="360" y="4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293" y="422"/>
                      <a:pt x="293" y="422"/>
                      <a:pt x="293" y="422"/>
                    </a:cubicBezTo>
                    <a:cubicBezTo>
                      <a:pt x="285" y="420"/>
                      <a:pt x="285" y="420"/>
                      <a:pt x="285" y="420"/>
                    </a:cubicBezTo>
                    <a:cubicBezTo>
                      <a:pt x="356" y="63"/>
                      <a:pt x="356" y="63"/>
                      <a:pt x="356" y="63"/>
                    </a:cubicBezTo>
                    <a:cubicBezTo>
                      <a:pt x="316" y="94"/>
                      <a:pt x="283" y="95"/>
                      <a:pt x="261" y="90"/>
                    </a:cubicBezTo>
                    <a:cubicBezTo>
                      <a:pt x="251" y="108"/>
                      <a:pt x="236" y="125"/>
                      <a:pt x="218" y="135"/>
                    </a:cubicBezTo>
                    <a:cubicBezTo>
                      <a:pt x="189" y="151"/>
                      <a:pt x="159" y="145"/>
                      <a:pt x="133" y="117"/>
                    </a:cubicBezTo>
                    <a:cubicBezTo>
                      <a:pt x="125" y="109"/>
                      <a:pt x="119" y="101"/>
                      <a:pt x="114" y="94"/>
                    </a:cubicBezTo>
                    <a:cubicBezTo>
                      <a:pt x="77" y="101"/>
                      <a:pt x="34" y="76"/>
                      <a:pt x="15" y="63"/>
                    </a:cubicBezTo>
                    <a:cubicBezTo>
                      <a:pt x="111" y="420"/>
                      <a:pt x="111" y="420"/>
                      <a:pt x="111" y="420"/>
                    </a:cubicBezTo>
                    <a:cubicBezTo>
                      <a:pt x="103" y="422"/>
                      <a:pt x="103" y="422"/>
                      <a:pt x="103" y="422"/>
                    </a:cubicBezTo>
                    <a:moveTo>
                      <a:pt x="133" y="12"/>
                    </a:moveTo>
                    <a:cubicBezTo>
                      <a:pt x="125" y="12"/>
                      <a:pt x="115" y="16"/>
                      <a:pt x="110" y="23"/>
                    </a:cubicBezTo>
                    <a:cubicBezTo>
                      <a:pt x="99" y="37"/>
                      <a:pt x="102" y="59"/>
                      <a:pt x="118" y="85"/>
                    </a:cubicBezTo>
                    <a:cubicBezTo>
                      <a:pt x="133" y="80"/>
                      <a:pt x="145" y="69"/>
                      <a:pt x="152" y="51"/>
                    </a:cubicBezTo>
                    <a:cubicBezTo>
                      <a:pt x="159" y="34"/>
                      <a:pt x="156" y="21"/>
                      <a:pt x="146" y="15"/>
                    </a:cubicBezTo>
                    <a:cubicBezTo>
                      <a:pt x="142" y="13"/>
                      <a:pt x="138" y="12"/>
                      <a:pt x="133" y="12"/>
                    </a:cubicBezTo>
                    <a:moveTo>
                      <a:pt x="244" y="16"/>
                    </a:moveTo>
                    <a:cubicBezTo>
                      <a:pt x="243" y="16"/>
                      <a:pt x="243" y="16"/>
                      <a:pt x="243" y="16"/>
                    </a:cubicBezTo>
                    <a:cubicBezTo>
                      <a:pt x="229" y="16"/>
                      <a:pt x="220" y="21"/>
                      <a:pt x="217" y="30"/>
                    </a:cubicBezTo>
                    <a:cubicBezTo>
                      <a:pt x="214" y="43"/>
                      <a:pt x="224" y="62"/>
                      <a:pt x="242" y="73"/>
                    </a:cubicBezTo>
                    <a:cubicBezTo>
                      <a:pt x="247" y="76"/>
                      <a:pt x="252" y="79"/>
                      <a:pt x="257" y="80"/>
                    </a:cubicBezTo>
                    <a:cubicBezTo>
                      <a:pt x="265" y="62"/>
                      <a:pt x="269" y="44"/>
                      <a:pt x="266" y="31"/>
                    </a:cubicBezTo>
                    <a:cubicBezTo>
                      <a:pt x="263" y="21"/>
                      <a:pt x="255" y="16"/>
                      <a:pt x="244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g30e558a7298_0_922"/>
              <p:cNvSpPr/>
              <p:nvPr/>
            </p:nvSpPr>
            <p:spPr>
              <a:xfrm>
                <a:off x="2942549" y="1733025"/>
                <a:ext cx="304223" cy="323357"/>
              </a:xfrm>
              <a:custGeom>
                <a:rect b="b" l="l" r="r" t="t"/>
                <a:pathLst>
                  <a:path extrusionOk="0" h="369" w="348">
                    <a:moveTo>
                      <a:pt x="0" y="77"/>
                    </a:moveTo>
                    <a:cubicBezTo>
                      <a:pt x="78" y="369"/>
                      <a:pt x="78" y="369"/>
                      <a:pt x="78" y="369"/>
                    </a:cubicBezTo>
                    <a:cubicBezTo>
                      <a:pt x="87" y="369"/>
                      <a:pt x="87" y="369"/>
                      <a:pt x="87" y="36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6" y="77"/>
                      <a:pt x="3" y="77"/>
                      <a:pt x="0" y="77"/>
                    </a:cubicBezTo>
                    <a:moveTo>
                      <a:pt x="348" y="0"/>
                    </a:moveTo>
                    <a:cubicBezTo>
                      <a:pt x="339" y="8"/>
                      <a:pt x="339" y="8"/>
                      <a:pt x="339" y="8"/>
                    </a:cubicBezTo>
                    <a:cubicBezTo>
                      <a:pt x="328" y="18"/>
                      <a:pt x="295" y="43"/>
                      <a:pt x="260" y="43"/>
                    </a:cubicBezTo>
                    <a:cubicBezTo>
                      <a:pt x="254" y="43"/>
                      <a:pt x="249" y="43"/>
                      <a:pt x="244" y="42"/>
                    </a:cubicBezTo>
                    <a:cubicBezTo>
                      <a:pt x="248" y="34"/>
                      <a:pt x="250" y="26"/>
                      <a:pt x="252" y="18"/>
                    </a:cubicBezTo>
                    <a:cubicBezTo>
                      <a:pt x="249" y="20"/>
                      <a:pt x="245" y="22"/>
                      <a:pt x="242" y="24"/>
                    </a:cubicBezTo>
                    <a:cubicBezTo>
                      <a:pt x="240" y="29"/>
                      <a:pt x="238" y="34"/>
                      <a:pt x="236" y="39"/>
                    </a:cubicBezTo>
                    <a:cubicBezTo>
                      <a:pt x="232" y="38"/>
                      <a:pt x="228" y="36"/>
                      <a:pt x="224" y="34"/>
                    </a:cubicBezTo>
                    <a:cubicBezTo>
                      <a:pt x="221" y="35"/>
                      <a:pt x="218" y="37"/>
                      <a:pt x="215" y="38"/>
                    </a:cubicBezTo>
                    <a:cubicBezTo>
                      <a:pt x="215" y="38"/>
                      <a:pt x="216" y="39"/>
                      <a:pt x="217" y="39"/>
                    </a:cubicBezTo>
                    <a:cubicBezTo>
                      <a:pt x="220" y="41"/>
                      <a:pt x="225" y="44"/>
                      <a:pt x="232" y="47"/>
                    </a:cubicBezTo>
                    <a:cubicBezTo>
                      <a:pt x="222" y="63"/>
                      <a:pt x="209" y="78"/>
                      <a:pt x="193" y="87"/>
                    </a:cubicBezTo>
                    <a:cubicBezTo>
                      <a:pt x="185" y="91"/>
                      <a:pt x="176" y="94"/>
                      <a:pt x="165" y="94"/>
                    </a:cubicBezTo>
                    <a:cubicBezTo>
                      <a:pt x="151" y="94"/>
                      <a:pt x="135" y="88"/>
                      <a:pt x="118" y="70"/>
                    </a:cubicBezTo>
                    <a:cubicBezTo>
                      <a:pt x="117" y="70"/>
                      <a:pt x="117" y="69"/>
                      <a:pt x="116" y="68"/>
                    </a:cubicBezTo>
                    <a:cubicBezTo>
                      <a:pt x="113" y="69"/>
                      <a:pt x="110" y="69"/>
                      <a:pt x="107" y="70"/>
                    </a:cubicBezTo>
                    <a:cubicBezTo>
                      <a:pt x="108" y="72"/>
                      <a:pt x="110" y="74"/>
                      <a:pt x="112" y="76"/>
                    </a:cubicBezTo>
                    <a:cubicBezTo>
                      <a:pt x="128" y="94"/>
                      <a:pt x="147" y="103"/>
                      <a:pt x="165" y="103"/>
                    </a:cubicBezTo>
                    <a:cubicBezTo>
                      <a:pt x="176" y="103"/>
                      <a:pt x="186" y="100"/>
                      <a:pt x="197" y="94"/>
                    </a:cubicBezTo>
                    <a:cubicBezTo>
                      <a:pt x="215" y="84"/>
                      <a:pt x="230" y="67"/>
                      <a:pt x="240" y="49"/>
                    </a:cubicBezTo>
                    <a:cubicBezTo>
                      <a:pt x="246" y="51"/>
                      <a:pt x="253" y="52"/>
                      <a:pt x="261" y="52"/>
                    </a:cubicBezTo>
                    <a:cubicBezTo>
                      <a:pt x="281" y="52"/>
                      <a:pt x="306" y="45"/>
                      <a:pt x="335" y="22"/>
                    </a:cubicBezTo>
                    <a:cubicBezTo>
                      <a:pt x="266" y="369"/>
                      <a:pt x="266" y="369"/>
                      <a:pt x="266" y="369"/>
                    </a:cubicBezTo>
                    <a:cubicBezTo>
                      <a:pt x="275" y="369"/>
                      <a:pt x="275" y="369"/>
                      <a:pt x="275" y="369"/>
                    </a:cubicBezTo>
                    <a:cubicBezTo>
                      <a:pt x="348" y="0"/>
                      <a:pt x="348" y="0"/>
                      <a:pt x="348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g30e558a7298_0_922"/>
              <p:cNvSpPr/>
              <p:nvPr/>
            </p:nvSpPr>
            <p:spPr>
              <a:xfrm>
                <a:off x="2904282" y="2056382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g30e558a7298_0_922"/>
              <p:cNvSpPr/>
              <p:nvPr/>
            </p:nvSpPr>
            <p:spPr>
              <a:xfrm>
                <a:off x="2904282" y="2118566"/>
                <a:ext cx="393194" cy="41137"/>
              </a:xfrm>
              <a:custGeom>
                <a:rect b="b" l="l" r="r" t="t"/>
                <a:pathLst>
                  <a:path extrusionOk="0" h="47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3"/>
                    </a:cubicBezTo>
                    <a:cubicBezTo>
                      <a:pt x="0" y="36"/>
                      <a:pt x="12" y="47"/>
                      <a:pt x="25" y="47"/>
                    </a:cubicBezTo>
                    <a:cubicBezTo>
                      <a:pt x="425" y="47"/>
                      <a:pt x="425" y="47"/>
                      <a:pt x="425" y="47"/>
                    </a:cubicBezTo>
                    <a:cubicBezTo>
                      <a:pt x="438" y="47"/>
                      <a:pt x="450" y="36"/>
                      <a:pt x="450" y="23"/>
                    </a:cubicBezTo>
                    <a:cubicBezTo>
                      <a:pt x="450" y="11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g30e558a7298_0_922"/>
              <p:cNvSpPr/>
              <p:nvPr/>
            </p:nvSpPr>
            <p:spPr>
              <a:xfrm>
                <a:off x="2904282" y="2181706"/>
                <a:ext cx="393194" cy="40180"/>
              </a:xfrm>
              <a:custGeom>
                <a:rect b="b" l="l" r="r" t="t"/>
                <a:pathLst>
                  <a:path extrusionOk="0" h="46" w="450">
                    <a:moveTo>
                      <a:pt x="42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0"/>
                      <a:pt x="0" y="23"/>
                    </a:cubicBezTo>
                    <a:cubicBezTo>
                      <a:pt x="0" y="36"/>
                      <a:pt x="12" y="46"/>
                      <a:pt x="25" y="46"/>
                    </a:cubicBezTo>
                    <a:cubicBezTo>
                      <a:pt x="425" y="46"/>
                      <a:pt x="425" y="46"/>
                      <a:pt x="425" y="46"/>
                    </a:cubicBezTo>
                    <a:cubicBezTo>
                      <a:pt x="438" y="46"/>
                      <a:pt x="450" y="36"/>
                      <a:pt x="450" y="23"/>
                    </a:cubicBezTo>
                    <a:cubicBezTo>
                      <a:pt x="450" y="10"/>
                      <a:pt x="438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g30e558a7298_0_922"/>
              <p:cNvSpPr/>
              <p:nvPr/>
            </p:nvSpPr>
            <p:spPr>
              <a:xfrm>
                <a:off x="3026737" y="2306074"/>
                <a:ext cx="148285" cy="76534"/>
              </a:xfrm>
              <a:custGeom>
                <a:rect b="b" l="l" r="r" t="t"/>
                <a:pathLst>
                  <a:path extrusionOk="0" h="87" w="170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9"/>
                      <a:pt x="38" y="87"/>
                      <a:pt x="85" y="87"/>
                    </a:cubicBezTo>
                    <a:cubicBezTo>
                      <a:pt x="132" y="87"/>
                      <a:pt x="170" y="49"/>
                      <a:pt x="170" y="2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g30e558a7298_0_922"/>
            <p:cNvGrpSpPr/>
            <p:nvPr/>
          </p:nvGrpSpPr>
          <p:grpSpPr>
            <a:xfrm>
              <a:off x="7726686" y="4365344"/>
              <a:ext cx="959226" cy="675313"/>
              <a:chOff x="3622711" y="1331469"/>
              <a:chExt cx="959226" cy="675313"/>
            </a:xfrm>
          </p:grpSpPr>
          <p:sp>
            <p:nvSpPr>
              <p:cNvPr id="212" name="Google Shape;212;g30e558a7298_0_922"/>
              <p:cNvSpPr/>
              <p:nvPr/>
            </p:nvSpPr>
            <p:spPr>
              <a:xfrm>
                <a:off x="3622711" y="1331469"/>
                <a:ext cx="959226" cy="675313"/>
              </a:xfrm>
              <a:custGeom>
                <a:rect b="b" l="l" r="r" t="t"/>
                <a:pathLst>
                  <a:path extrusionOk="0" h="365" w="517">
                    <a:moveTo>
                      <a:pt x="503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511" y="0"/>
                      <a:pt x="517" y="6"/>
                      <a:pt x="517" y="14"/>
                    </a:cubicBezTo>
                    <a:cubicBezTo>
                      <a:pt x="517" y="351"/>
                      <a:pt x="517" y="351"/>
                      <a:pt x="517" y="351"/>
                    </a:cubicBezTo>
                    <a:cubicBezTo>
                      <a:pt x="517" y="359"/>
                      <a:pt x="511" y="365"/>
                      <a:pt x="503" y="3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g30e558a7298_0_922"/>
              <p:cNvSpPr/>
              <p:nvPr/>
            </p:nvSpPr>
            <p:spPr>
              <a:xfrm>
                <a:off x="3728165" y="1367972"/>
                <a:ext cx="750345" cy="332586"/>
              </a:xfrm>
              <a:custGeom>
                <a:rect b="b" l="l" r="r" t="t"/>
                <a:pathLst>
                  <a:path extrusionOk="0" h="164" w="370">
                    <a:moveTo>
                      <a:pt x="1" y="164"/>
                    </a:moveTo>
                    <a:lnTo>
                      <a:pt x="125" y="82"/>
                    </a:lnTo>
                    <a:lnTo>
                      <a:pt x="184" y="125"/>
                    </a:lnTo>
                    <a:lnTo>
                      <a:pt x="247" y="47"/>
                    </a:lnTo>
                    <a:lnTo>
                      <a:pt x="308" y="86"/>
                    </a:lnTo>
                    <a:lnTo>
                      <a:pt x="370" y="2"/>
                    </a:lnTo>
                    <a:lnTo>
                      <a:pt x="368" y="0"/>
                    </a:lnTo>
                    <a:lnTo>
                      <a:pt x="308" y="84"/>
                    </a:lnTo>
                    <a:lnTo>
                      <a:pt x="246" y="45"/>
                    </a:lnTo>
                    <a:lnTo>
                      <a:pt x="183" y="123"/>
                    </a:lnTo>
                    <a:lnTo>
                      <a:pt x="125" y="80"/>
                    </a:lnTo>
                    <a:lnTo>
                      <a:pt x="0" y="162"/>
                    </a:lnTo>
                    <a:lnTo>
                      <a:pt x="1" y="164"/>
                    </a:lnTo>
                    <a:lnTo>
                      <a:pt x="1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g30e558a7298_0_922"/>
              <p:cNvSpPr/>
              <p:nvPr/>
            </p:nvSpPr>
            <p:spPr>
              <a:xfrm>
                <a:off x="3963408" y="1513985"/>
                <a:ext cx="363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g30e558a7298_0_922"/>
              <p:cNvSpPr/>
              <p:nvPr/>
            </p:nvSpPr>
            <p:spPr>
              <a:xfrm>
                <a:off x="4083059" y="1597131"/>
                <a:ext cx="36300" cy="38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g30e558a7298_0_922"/>
              <p:cNvSpPr/>
              <p:nvPr/>
            </p:nvSpPr>
            <p:spPr>
              <a:xfrm>
                <a:off x="4208792" y="1445035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30e558a7298_0_922"/>
              <p:cNvSpPr/>
              <p:nvPr/>
            </p:nvSpPr>
            <p:spPr>
              <a:xfrm>
                <a:off x="4332497" y="1516013"/>
                <a:ext cx="38700" cy="36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g30e558a7298_0_922"/>
              <p:cNvSpPr/>
              <p:nvPr/>
            </p:nvSpPr>
            <p:spPr>
              <a:xfrm>
                <a:off x="4458231" y="1351748"/>
                <a:ext cx="36300" cy="363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g30e558a7298_0_922"/>
              <p:cNvSpPr/>
              <p:nvPr/>
            </p:nvSpPr>
            <p:spPr>
              <a:xfrm>
                <a:off x="3709914" y="1678250"/>
                <a:ext cx="38700" cy="387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g30e558a7298_0_922"/>
              <p:cNvSpPr/>
              <p:nvPr/>
            </p:nvSpPr>
            <p:spPr>
              <a:xfrm>
                <a:off x="3701802" y="1765453"/>
                <a:ext cx="66923" cy="152098"/>
              </a:xfrm>
              <a:custGeom>
                <a:rect b="b" l="l" r="r" t="t"/>
                <a:pathLst>
                  <a:path extrusionOk="0" h="83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3"/>
                      <a:pt x="8" y="83"/>
                      <a:pt x="18" y="83"/>
                    </a:cubicBezTo>
                    <a:cubicBezTo>
                      <a:pt x="28" y="83"/>
                      <a:pt x="36" y="73"/>
                      <a:pt x="36" y="60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g30e558a7298_0_922"/>
              <p:cNvSpPr/>
              <p:nvPr/>
            </p:nvSpPr>
            <p:spPr>
              <a:xfrm>
                <a:off x="3825507" y="1694474"/>
                <a:ext cx="66923" cy="223076"/>
              </a:xfrm>
              <a:custGeom>
                <a:rect b="b" l="l" r="r" t="t"/>
                <a:pathLst>
                  <a:path extrusionOk="0" h="121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1"/>
                      <a:pt x="8" y="121"/>
                      <a:pt x="18" y="121"/>
                    </a:cubicBezTo>
                    <a:cubicBezTo>
                      <a:pt x="28" y="121"/>
                      <a:pt x="36" y="111"/>
                      <a:pt x="36" y="98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g30e558a7298_0_922"/>
              <p:cNvSpPr/>
              <p:nvPr/>
            </p:nvSpPr>
            <p:spPr>
              <a:xfrm>
                <a:off x="3947185" y="1621467"/>
                <a:ext cx="66923" cy="296083"/>
              </a:xfrm>
              <a:custGeom>
                <a:rect b="b" l="l" r="r" t="t"/>
                <a:pathLst>
                  <a:path extrusionOk="0" h="160" w="36">
                    <a:moveTo>
                      <a:pt x="36" y="23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50"/>
                      <a:pt x="8" y="160"/>
                      <a:pt x="18" y="160"/>
                    </a:cubicBezTo>
                    <a:cubicBezTo>
                      <a:pt x="28" y="160"/>
                      <a:pt x="36" y="150"/>
                      <a:pt x="36" y="137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g30e558a7298_0_922"/>
              <p:cNvSpPr/>
              <p:nvPr/>
            </p:nvSpPr>
            <p:spPr>
              <a:xfrm>
                <a:off x="4072918" y="1678250"/>
                <a:ext cx="64895" cy="239300"/>
              </a:xfrm>
              <a:custGeom>
                <a:rect b="b" l="l" r="r" t="t"/>
                <a:pathLst>
                  <a:path extrusionOk="0" h="129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9"/>
                      <a:pt x="8" y="129"/>
                      <a:pt x="18" y="129"/>
                    </a:cubicBezTo>
                    <a:cubicBezTo>
                      <a:pt x="28" y="129"/>
                      <a:pt x="36" y="119"/>
                      <a:pt x="36" y="106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g30e558a7298_0_922"/>
              <p:cNvSpPr/>
              <p:nvPr/>
            </p:nvSpPr>
            <p:spPr>
              <a:xfrm>
                <a:off x="4196624" y="1548460"/>
                <a:ext cx="66923" cy="369089"/>
              </a:xfrm>
              <a:custGeom>
                <a:rect b="b" l="l" r="r" t="t"/>
                <a:pathLst>
                  <a:path extrusionOk="0" h="199" w="36">
                    <a:moveTo>
                      <a:pt x="36" y="24"/>
                    </a:moveTo>
                    <a:cubicBezTo>
                      <a:pt x="36" y="11"/>
                      <a:pt x="27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89"/>
                      <a:pt x="8" y="199"/>
                      <a:pt x="18" y="199"/>
                    </a:cubicBezTo>
                    <a:cubicBezTo>
                      <a:pt x="27" y="199"/>
                      <a:pt x="36" y="189"/>
                      <a:pt x="36" y="176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g30e558a7298_0_922"/>
              <p:cNvSpPr/>
              <p:nvPr/>
            </p:nvSpPr>
            <p:spPr>
              <a:xfrm>
                <a:off x="4318302" y="1609299"/>
                <a:ext cx="66923" cy="308250"/>
              </a:xfrm>
              <a:custGeom>
                <a:rect b="b" l="l" r="r" t="t"/>
                <a:pathLst>
                  <a:path extrusionOk="0" h="167" w="36">
                    <a:moveTo>
                      <a:pt x="36" y="24"/>
                    </a:moveTo>
                    <a:cubicBezTo>
                      <a:pt x="36" y="11"/>
                      <a:pt x="28" y="0"/>
                      <a:pt x="18" y="0"/>
                    </a:cubicBezTo>
                    <a:cubicBezTo>
                      <a:pt x="8" y="0"/>
                      <a:pt x="0" y="11"/>
                      <a:pt x="0" y="2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57"/>
                      <a:pt x="8" y="167"/>
                      <a:pt x="18" y="167"/>
                    </a:cubicBezTo>
                    <a:cubicBezTo>
                      <a:pt x="28" y="167"/>
                      <a:pt x="36" y="157"/>
                      <a:pt x="36" y="144"/>
                    </a:cubicBezTo>
                    <a:lnTo>
                      <a:pt x="36" y="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g30e558a7298_0_922"/>
              <p:cNvSpPr/>
              <p:nvPr/>
            </p:nvSpPr>
            <p:spPr>
              <a:xfrm>
                <a:off x="4442007" y="1459230"/>
                <a:ext cx="66923" cy="458319"/>
              </a:xfrm>
              <a:custGeom>
                <a:rect b="b" l="l" r="r" t="t"/>
                <a:pathLst>
                  <a:path extrusionOk="0" h="248" w="36">
                    <a:moveTo>
                      <a:pt x="36" y="23"/>
                    </a:moveTo>
                    <a:cubicBezTo>
                      <a:pt x="36" y="10"/>
                      <a:pt x="28" y="0"/>
                      <a:pt x="18" y="0"/>
                    </a:cubicBezTo>
                    <a:cubicBezTo>
                      <a:pt x="8" y="0"/>
                      <a:pt x="0" y="10"/>
                      <a:pt x="0" y="23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38"/>
                      <a:pt x="8" y="248"/>
                      <a:pt x="18" y="248"/>
                    </a:cubicBezTo>
                    <a:cubicBezTo>
                      <a:pt x="28" y="248"/>
                      <a:pt x="36" y="238"/>
                      <a:pt x="36" y="225"/>
                    </a:cubicBezTo>
                    <a:lnTo>
                      <a:pt x="36" y="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60925" lIns="121900" spcFirstLastPara="1" rIns="121900" wrap="square" tIns="609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7" name="Google Shape;227;g30e558a7298_0_922"/>
          <p:cNvGrpSpPr/>
          <p:nvPr/>
        </p:nvGrpSpPr>
        <p:grpSpPr>
          <a:xfrm>
            <a:off x="245427" y="31192"/>
            <a:ext cx="11282020" cy="5572094"/>
            <a:chOff x="184075" y="23395"/>
            <a:chExt cx="8461726" cy="4179175"/>
          </a:xfrm>
        </p:grpSpPr>
        <p:sp>
          <p:nvSpPr>
            <p:cNvPr id="228" name="Google Shape;228;g30e558a7298_0_922"/>
            <p:cNvSpPr/>
            <p:nvPr/>
          </p:nvSpPr>
          <p:spPr>
            <a:xfrm>
              <a:off x="8319127" y="3880170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30e558a7298_0_922"/>
            <p:cNvSpPr/>
            <p:nvPr/>
          </p:nvSpPr>
          <p:spPr>
            <a:xfrm>
              <a:off x="614752" y="23395"/>
              <a:ext cx="326675" cy="32240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30e558a7298_0_922"/>
            <p:cNvSpPr/>
            <p:nvPr/>
          </p:nvSpPr>
          <p:spPr>
            <a:xfrm>
              <a:off x="184075" y="492150"/>
              <a:ext cx="184575" cy="182150"/>
            </a:xfrm>
            <a:custGeom>
              <a:rect b="b" l="l" r="r" t="t"/>
              <a:pathLst>
                <a:path extrusionOk="0" h="823" w="835">
                  <a:moveTo>
                    <a:pt x="716" y="701"/>
                  </a:moveTo>
                  <a:cubicBezTo>
                    <a:pt x="746" y="669"/>
                    <a:pt x="771" y="634"/>
                    <a:pt x="791" y="594"/>
                  </a:cubicBezTo>
                  <a:cubicBezTo>
                    <a:pt x="791" y="593"/>
                    <a:pt x="791" y="593"/>
                    <a:pt x="791" y="593"/>
                  </a:cubicBezTo>
                  <a:cubicBezTo>
                    <a:pt x="729" y="563"/>
                    <a:pt x="729" y="563"/>
                    <a:pt x="729" y="563"/>
                  </a:cubicBezTo>
                  <a:cubicBezTo>
                    <a:pt x="745" y="529"/>
                    <a:pt x="755" y="494"/>
                    <a:pt x="760" y="459"/>
                  </a:cubicBezTo>
                  <a:cubicBezTo>
                    <a:pt x="829" y="469"/>
                    <a:pt x="829" y="469"/>
                    <a:pt x="829" y="469"/>
                  </a:cubicBezTo>
                  <a:cubicBezTo>
                    <a:pt x="835" y="426"/>
                    <a:pt x="835" y="382"/>
                    <a:pt x="827" y="339"/>
                  </a:cubicBezTo>
                  <a:cubicBezTo>
                    <a:pt x="758" y="351"/>
                    <a:pt x="758" y="351"/>
                    <a:pt x="758" y="351"/>
                  </a:cubicBezTo>
                  <a:cubicBezTo>
                    <a:pt x="752" y="315"/>
                    <a:pt x="740" y="281"/>
                    <a:pt x="723" y="249"/>
                  </a:cubicBezTo>
                  <a:cubicBezTo>
                    <a:pt x="785" y="216"/>
                    <a:pt x="785" y="216"/>
                    <a:pt x="785" y="216"/>
                  </a:cubicBezTo>
                  <a:cubicBezTo>
                    <a:pt x="764" y="177"/>
                    <a:pt x="738" y="143"/>
                    <a:pt x="706" y="112"/>
                  </a:cubicBezTo>
                  <a:cubicBezTo>
                    <a:pt x="658" y="163"/>
                    <a:pt x="658" y="163"/>
                    <a:pt x="658" y="163"/>
                  </a:cubicBezTo>
                  <a:cubicBezTo>
                    <a:pt x="633" y="138"/>
                    <a:pt x="603" y="117"/>
                    <a:pt x="570" y="101"/>
                  </a:cubicBezTo>
                  <a:cubicBezTo>
                    <a:pt x="569" y="101"/>
                    <a:pt x="569" y="101"/>
                    <a:pt x="569" y="101"/>
                  </a:cubicBezTo>
                  <a:cubicBezTo>
                    <a:pt x="600" y="38"/>
                    <a:pt x="600" y="38"/>
                    <a:pt x="600" y="38"/>
                  </a:cubicBezTo>
                  <a:cubicBezTo>
                    <a:pt x="561" y="19"/>
                    <a:pt x="519" y="6"/>
                    <a:pt x="476" y="0"/>
                  </a:cubicBezTo>
                  <a:cubicBezTo>
                    <a:pt x="466" y="69"/>
                    <a:pt x="466" y="69"/>
                    <a:pt x="466" y="69"/>
                  </a:cubicBezTo>
                  <a:cubicBezTo>
                    <a:pt x="430" y="64"/>
                    <a:pt x="393" y="65"/>
                    <a:pt x="358" y="71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03" y="10"/>
                    <a:pt x="261" y="24"/>
                    <a:pt x="223" y="44"/>
                  </a:cubicBezTo>
                  <a:cubicBezTo>
                    <a:pt x="256" y="106"/>
                    <a:pt x="256" y="106"/>
                    <a:pt x="256" y="106"/>
                  </a:cubicBezTo>
                  <a:cubicBezTo>
                    <a:pt x="224" y="123"/>
                    <a:pt x="195" y="145"/>
                    <a:pt x="169" y="171"/>
                  </a:cubicBezTo>
                  <a:cubicBezTo>
                    <a:pt x="119" y="122"/>
                    <a:pt x="119" y="122"/>
                    <a:pt x="119" y="122"/>
                  </a:cubicBezTo>
                  <a:cubicBezTo>
                    <a:pt x="89" y="153"/>
                    <a:pt x="64" y="189"/>
                    <a:pt x="45" y="228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107" y="259"/>
                    <a:pt x="107" y="259"/>
                    <a:pt x="107" y="259"/>
                  </a:cubicBezTo>
                  <a:cubicBezTo>
                    <a:pt x="91" y="293"/>
                    <a:pt x="80" y="328"/>
                    <a:pt x="75" y="363"/>
                  </a:cubicBezTo>
                  <a:cubicBezTo>
                    <a:pt x="6" y="353"/>
                    <a:pt x="6" y="353"/>
                    <a:pt x="6" y="353"/>
                  </a:cubicBezTo>
                  <a:cubicBezTo>
                    <a:pt x="0" y="396"/>
                    <a:pt x="1" y="440"/>
                    <a:pt x="8" y="483"/>
                  </a:cubicBezTo>
                  <a:cubicBezTo>
                    <a:pt x="77" y="471"/>
                    <a:pt x="77" y="471"/>
                    <a:pt x="77" y="471"/>
                  </a:cubicBezTo>
                  <a:cubicBezTo>
                    <a:pt x="84" y="507"/>
                    <a:pt x="95" y="541"/>
                    <a:pt x="112" y="573"/>
                  </a:cubicBezTo>
                  <a:cubicBezTo>
                    <a:pt x="50" y="606"/>
                    <a:pt x="50" y="606"/>
                    <a:pt x="50" y="606"/>
                  </a:cubicBezTo>
                  <a:cubicBezTo>
                    <a:pt x="71" y="644"/>
                    <a:pt x="97" y="679"/>
                    <a:pt x="128" y="710"/>
                  </a:cubicBezTo>
                  <a:cubicBezTo>
                    <a:pt x="177" y="660"/>
                    <a:pt x="177" y="660"/>
                    <a:pt x="177" y="660"/>
                  </a:cubicBezTo>
                  <a:cubicBezTo>
                    <a:pt x="202" y="684"/>
                    <a:pt x="232" y="705"/>
                    <a:pt x="265" y="722"/>
                  </a:cubicBezTo>
                  <a:cubicBezTo>
                    <a:pt x="266" y="722"/>
                    <a:pt x="266" y="722"/>
                    <a:pt x="266" y="722"/>
                  </a:cubicBezTo>
                  <a:cubicBezTo>
                    <a:pt x="235" y="784"/>
                    <a:pt x="235" y="784"/>
                    <a:pt x="235" y="784"/>
                  </a:cubicBezTo>
                  <a:cubicBezTo>
                    <a:pt x="274" y="804"/>
                    <a:pt x="316" y="817"/>
                    <a:pt x="359" y="823"/>
                  </a:cubicBezTo>
                  <a:cubicBezTo>
                    <a:pt x="369" y="754"/>
                    <a:pt x="369" y="754"/>
                    <a:pt x="369" y="754"/>
                  </a:cubicBezTo>
                  <a:cubicBezTo>
                    <a:pt x="405" y="759"/>
                    <a:pt x="442" y="758"/>
                    <a:pt x="477" y="752"/>
                  </a:cubicBezTo>
                  <a:cubicBezTo>
                    <a:pt x="489" y="821"/>
                    <a:pt x="489" y="821"/>
                    <a:pt x="489" y="821"/>
                  </a:cubicBezTo>
                  <a:cubicBezTo>
                    <a:pt x="532" y="813"/>
                    <a:pt x="573" y="799"/>
                    <a:pt x="612" y="779"/>
                  </a:cubicBezTo>
                  <a:cubicBezTo>
                    <a:pt x="579" y="717"/>
                    <a:pt x="579" y="717"/>
                    <a:pt x="579" y="717"/>
                  </a:cubicBezTo>
                  <a:cubicBezTo>
                    <a:pt x="611" y="700"/>
                    <a:pt x="640" y="678"/>
                    <a:pt x="666" y="652"/>
                  </a:cubicBezTo>
                  <a:lnTo>
                    <a:pt x="716" y="701"/>
                  </a:lnTo>
                  <a:close/>
                  <a:moveTo>
                    <a:pt x="337" y="575"/>
                  </a:moveTo>
                  <a:cubicBezTo>
                    <a:pt x="247" y="531"/>
                    <a:pt x="209" y="421"/>
                    <a:pt x="254" y="331"/>
                  </a:cubicBezTo>
                  <a:cubicBezTo>
                    <a:pt x="298" y="240"/>
                    <a:pt x="408" y="203"/>
                    <a:pt x="498" y="247"/>
                  </a:cubicBezTo>
                  <a:cubicBezTo>
                    <a:pt x="589" y="292"/>
                    <a:pt x="626" y="401"/>
                    <a:pt x="582" y="492"/>
                  </a:cubicBezTo>
                  <a:cubicBezTo>
                    <a:pt x="537" y="582"/>
                    <a:pt x="428" y="620"/>
                    <a:pt x="337" y="5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e558a7298_0_959"/>
          <p:cNvSpPr/>
          <p:nvPr>
            <p:ph idx="2" type="pic"/>
          </p:nvPr>
        </p:nvSpPr>
        <p:spPr>
          <a:xfrm>
            <a:off x="2" y="-18300"/>
            <a:ext cx="12192000" cy="68763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g30e558a7298_0_959"/>
          <p:cNvSpPr txBox="1"/>
          <p:nvPr>
            <p:ph type="title"/>
          </p:nvPr>
        </p:nvSpPr>
        <p:spPr>
          <a:xfrm>
            <a:off x="1329400" y="5454200"/>
            <a:ext cx="9533100" cy="7635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3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0e558a7298_0_737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aloo 2 ExtraBold"/>
              <a:buNone/>
              <a:defRPr sz="43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" name="Google Shape;11;g30e558a7298_0_737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e558a7298_0_2227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aloo 2 ExtraBold"/>
              <a:buNone/>
              <a:defRPr sz="43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83" name="Google Shape;683;g30e558a7298_0_2227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0e558a7298_0_25407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aloo 2 ExtraBold"/>
              <a:buNone/>
              <a:defRPr sz="43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loo 2 ExtraBold"/>
              <a:buNone/>
              <a:defRPr sz="4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333" name="Google Shape;1333;g30e558a7298_0_25407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0e558a7298_0_26057"/>
          <p:cNvSpPr txBox="1"/>
          <p:nvPr>
            <p:ph type="title"/>
          </p:nvPr>
        </p:nvSpPr>
        <p:spPr>
          <a:xfrm>
            <a:off x="1424133" y="1244600"/>
            <a:ext cx="93963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3" name="Google Shape;1983;g30e558a7298_0_26057"/>
          <p:cNvSpPr txBox="1"/>
          <p:nvPr>
            <p:ph idx="1" type="body"/>
          </p:nvPr>
        </p:nvSpPr>
        <p:spPr>
          <a:xfrm>
            <a:off x="1424133" y="2260600"/>
            <a:ext cx="93963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●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○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■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●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○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■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●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○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500"/>
              <a:buFont typeface="Proxima Nova"/>
              <a:buChar char="■"/>
              <a:defRPr sz="15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2" r:id="rId1"/>
    <p:sldLayoutId id="214748372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1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17.jpg"/><Relationship Id="rId6" Type="http://schemas.openxmlformats.org/officeDocument/2006/relationships/image" Target="../media/image23.png"/><Relationship Id="rId7" Type="http://schemas.openxmlformats.org/officeDocument/2006/relationships/image" Target="../media/image3.jp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8" Type="http://schemas.openxmlformats.org/officeDocument/2006/relationships/image" Target="../media/image13.png"/><Relationship Id="rId11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10" Type="http://schemas.openxmlformats.org/officeDocument/2006/relationships/image" Target="../media/image14.png"/><Relationship Id="rId13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12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1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2.xml"/><Relationship Id="rId4" Type="http://schemas.openxmlformats.org/officeDocument/2006/relationships/slide" Target="/ppt/slides/slide5.xml"/><Relationship Id="rId5" Type="http://schemas.openxmlformats.org/officeDocument/2006/relationships/slide" Target="/ppt/slides/slide16.xml"/><Relationship Id="rId6" Type="http://schemas.openxmlformats.org/officeDocument/2006/relationships/slide" Target="/ppt/slides/slide6.xml"/><Relationship Id="rId7" Type="http://schemas.openxmlformats.org/officeDocument/2006/relationships/slide" Target="/ppt/slides/slide18.xml"/><Relationship Id="rId8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30e558a7298_0_2143"/>
          <p:cNvSpPr txBox="1"/>
          <p:nvPr>
            <p:ph type="ctrTitle"/>
          </p:nvPr>
        </p:nvSpPr>
        <p:spPr>
          <a:xfrm>
            <a:off x="950967" y="3513133"/>
            <a:ext cx="5150100" cy="1846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/>
              <a:t>An Analysis of Two ETFs</a:t>
            </a:r>
            <a:r>
              <a:rPr lang="en-US" sz="6100"/>
              <a:t> </a:t>
            </a:r>
            <a:endParaRPr sz="5900"/>
          </a:p>
        </p:txBody>
      </p:sp>
      <p:sp>
        <p:nvSpPr>
          <p:cNvPr id="1992" name="Google Shape;1992;g30e558a7298_0_2143"/>
          <p:cNvSpPr txBox="1"/>
          <p:nvPr>
            <p:ph idx="1" type="subTitle"/>
          </p:nvPr>
        </p:nvSpPr>
        <p:spPr>
          <a:xfrm>
            <a:off x="950976" y="5294400"/>
            <a:ext cx="56280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Jay Noppone P, Abdul Andha, Olu Kukoyi, Nur Mazumder, Mansij Mishra, Tajwar Rahman</a:t>
            </a:r>
            <a:endParaRPr/>
          </a:p>
        </p:txBody>
      </p:sp>
      <p:grpSp>
        <p:nvGrpSpPr>
          <p:cNvPr id="1993" name="Google Shape;1993;g30e558a7298_0_2143"/>
          <p:cNvGrpSpPr/>
          <p:nvPr/>
        </p:nvGrpSpPr>
        <p:grpSpPr>
          <a:xfrm>
            <a:off x="6805684" y="426670"/>
            <a:ext cx="4681233" cy="4722332"/>
            <a:chOff x="6109073" y="1241665"/>
            <a:chExt cx="2321695" cy="2660169"/>
          </a:xfrm>
        </p:grpSpPr>
        <p:sp>
          <p:nvSpPr>
            <p:cNvPr id="1994" name="Google Shape;1994;g30e558a7298_0_2143"/>
            <p:cNvSpPr/>
            <p:nvPr/>
          </p:nvSpPr>
          <p:spPr>
            <a:xfrm flipH="1">
              <a:off x="6501886" y="1273826"/>
              <a:ext cx="190" cy="121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0" y="0"/>
                  </a:lnTo>
                  <a:cubicBezTo>
                    <a:pt x="5" y="2"/>
                    <a:pt x="7" y="5"/>
                    <a:pt x="11" y="7"/>
                  </a:cubicBezTo>
                  <a:cubicBezTo>
                    <a:pt x="9" y="2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96AC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g30e558a7298_0_2143"/>
            <p:cNvSpPr/>
            <p:nvPr/>
          </p:nvSpPr>
          <p:spPr>
            <a:xfrm flipH="1">
              <a:off x="6483791" y="1479800"/>
              <a:ext cx="1896789" cy="2422035"/>
            </a:xfrm>
            <a:custGeom>
              <a:rect b="b" l="l" r="r" t="t"/>
              <a:pathLst>
                <a:path extrusionOk="0" h="140002" w="109641">
                  <a:moveTo>
                    <a:pt x="109430" y="1"/>
                  </a:moveTo>
                  <a:lnTo>
                    <a:pt x="0" y="63168"/>
                  </a:lnTo>
                  <a:lnTo>
                    <a:pt x="216" y="138029"/>
                  </a:lnTo>
                  <a:cubicBezTo>
                    <a:pt x="222" y="139282"/>
                    <a:pt x="848" y="140001"/>
                    <a:pt x="1755" y="140001"/>
                  </a:cubicBezTo>
                  <a:cubicBezTo>
                    <a:pt x="2130" y="140001"/>
                    <a:pt x="2554" y="139878"/>
                    <a:pt x="3002" y="139619"/>
                  </a:cubicBezTo>
                  <a:lnTo>
                    <a:pt x="106877" y="79638"/>
                  </a:lnTo>
                  <a:cubicBezTo>
                    <a:pt x="108403" y="78759"/>
                    <a:pt x="109641" y="76624"/>
                    <a:pt x="109641" y="74857"/>
                  </a:cubicBezTo>
                  <a:lnTo>
                    <a:pt x="109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g30e558a7298_0_2143"/>
            <p:cNvSpPr/>
            <p:nvPr/>
          </p:nvSpPr>
          <p:spPr>
            <a:xfrm flipH="1">
              <a:off x="6487441" y="1270678"/>
              <a:ext cx="1893623" cy="1301946"/>
            </a:xfrm>
            <a:custGeom>
              <a:rect b="b" l="l" r="r" t="t"/>
              <a:pathLst>
                <a:path extrusionOk="0" h="75257" w="109458">
                  <a:moveTo>
                    <a:pt x="107889" y="1"/>
                  </a:moveTo>
                  <a:cubicBezTo>
                    <a:pt x="107514" y="1"/>
                    <a:pt x="107091" y="123"/>
                    <a:pt x="106644" y="383"/>
                  </a:cubicBezTo>
                  <a:lnTo>
                    <a:pt x="2771" y="60351"/>
                  </a:lnTo>
                  <a:cubicBezTo>
                    <a:pt x="1237" y="61239"/>
                    <a:pt x="1" y="63377"/>
                    <a:pt x="1" y="65138"/>
                  </a:cubicBezTo>
                  <a:lnTo>
                    <a:pt x="28" y="75256"/>
                  </a:lnTo>
                  <a:lnTo>
                    <a:pt x="109458" y="12089"/>
                  </a:lnTo>
                  <a:lnTo>
                    <a:pt x="109423" y="1965"/>
                  </a:lnTo>
                  <a:cubicBezTo>
                    <a:pt x="109422" y="721"/>
                    <a:pt x="108797" y="1"/>
                    <a:pt x="107889" y="1"/>
                  </a:cubicBez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g30e558a7298_0_2143"/>
            <p:cNvSpPr/>
            <p:nvPr/>
          </p:nvSpPr>
          <p:spPr>
            <a:xfrm flipH="1">
              <a:off x="6502215" y="1241665"/>
              <a:ext cx="1928552" cy="2656830"/>
            </a:xfrm>
            <a:custGeom>
              <a:rect b="b" l="l" r="r" t="t"/>
              <a:pathLst>
                <a:path extrusionOk="0" h="153574" w="111477">
                  <a:moveTo>
                    <a:pt x="111452" y="1840"/>
                  </a:moveTo>
                  <a:lnTo>
                    <a:pt x="111475" y="1853"/>
                  </a:lnTo>
                  <a:lnTo>
                    <a:pt x="111477" y="1853"/>
                  </a:lnTo>
                  <a:cubicBezTo>
                    <a:pt x="111468" y="1848"/>
                    <a:pt x="111460" y="1844"/>
                    <a:pt x="111452" y="1840"/>
                  </a:cubicBezTo>
                  <a:close/>
                  <a:moveTo>
                    <a:pt x="107805" y="0"/>
                  </a:moveTo>
                  <a:cubicBezTo>
                    <a:pt x="107782" y="11"/>
                    <a:pt x="107763" y="11"/>
                    <a:pt x="107748" y="11"/>
                  </a:cubicBezTo>
                  <a:cubicBezTo>
                    <a:pt x="107731" y="11"/>
                    <a:pt x="107718" y="13"/>
                    <a:pt x="107694" y="13"/>
                  </a:cubicBezTo>
                  <a:cubicBezTo>
                    <a:pt x="107662" y="24"/>
                    <a:pt x="107637" y="24"/>
                    <a:pt x="107603" y="26"/>
                  </a:cubicBezTo>
                  <a:cubicBezTo>
                    <a:pt x="107521" y="39"/>
                    <a:pt x="107443" y="58"/>
                    <a:pt x="107355" y="79"/>
                  </a:cubicBezTo>
                  <a:cubicBezTo>
                    <a:pt x="107321" y="92"/>
                    <a:pt x="107285" y="105"/>
                    <a:pt x="107255" y="113"/>
                  </a:cubicBezTo>
                  <a:cubicBezTo>
                    <a:pt x="107218" y="124"/>
                    <a:pt x="107191" y="137"/>
                    <a:pt x="107154" y="150"/>
                  </a:cubicBezTo>
                  <a:cubicBezTo>
                    <a:pt x="107110" y="162"/>
                    <a:pt x="107078" y="173"/>
                    <a:pt x="107033" y="188"/>
                  </a:cubicBezTo>
                  <a:cubicBezTo>
                    <a:pt x="106909" y="246"/>
                    <a:pt x="106772" y="307"/>
                    <a:pt x="106642" y="382"/>
                  </a:cubicBezTo>
                  <a:lnTo>
                    <a:pt x="2760" y="60359"/>
                  </a:lnTo>
                  <a:cubicBezTo>
                    <a:pt x="2590" y="60461"/>
                    <a:pt x="2415" y="60580"/>
                    <a:pt x="2244" y="60717"/>
                  </a:cubicBezTo>
                  <a:cubicBezTo>
                    <a:pt x="2186" y="60762"/>
                    <a:pt x="2131" y="60817"/>
                    <a:pt x="2069" y="60873"/>
                  </a:cubicBezTo>
                  <a:cubicBezTo>
                    <a:pt x="1992" y="60937"/>
                    <a:pt x="1911" y="60999"/>
                    <a:pt x="1845" y="61069"/>
                  </a:cubicBezTo>
                  <a:cubicBezTo>
                    <a:pt x="1802" y="61106"/>
                    <a:pt x="1774" y="61142"/>
                    <a:pt x="1742" y="61180"/>
                  </a:cubicBezTo>
                  <a:cubicBezTo>
                    <a:pt x="1708" y="61212"/>
                    <a:pt x="1674" y="61249"/>
                    <a:pt x="1638" y="61287"/>
                  </a:cubicBezTo>
                  <a:cubicBezTo>
                    <a:pt x="1606" y="61319"/>
                    <a:pt x="1574" y="61357"/>
                    <a:pt x="1544" y="61394"/>
                  </a:cubicBezTo>
                  <a:cubicBezTo>
                    <a:pt x="1465" y="61488"/>
                    <a:pt x="1386" y="61575"/>
                    <a:pt x="1311" y="61665"/>
                  </a:cubicBezTo>
                  <a:cubicBezTo>
                    <a:pt x="1286" y="61699"/>
                    <a:pt x="1262" y="61737"/>
                    <a:pt x="1234" y="61769"/>
                  </a:cubicBezTo>
                  <a:cubicBezTo>
                    <a:pt x="1228" y="61789"/>
                    <a:pt x="1207" y="61808"/>
                    <a:pt x="1194" y="61825"/>
                  </a:cubicBezTo>
                  <a:cubicBezTo>
                    <a:pt x="1175" y="61857"/>
                    <a:pt x="1147" y="61889"/>
                    <a:pt x="1128" y="61921"/>
                  </a:cubicBezTo>
                  <a:cubicBezTo>
                    <a:pt x="1070" y="62002"/>
                    <a:pt x="1023" y="62079"/>
                    <a:pt x="963" y="62160"/>
                  </a:cubicBezTo>
                  <a:cubicBezTo>
                    <a:pt x="921" y="62239"/>
                    <a:pt x="871" y="62314"/>
                    <a:pt x="827" y="62397"/>
                  </a:cubicBezTo>
                  <a:cubicBezTo>
                    <a:pt x="822" y="62403"/>
                    <a:pt x="816" y="62414"/>
                    <a:pt x="810" y="62416"/>
                  </a:cubicBezTo>
                  <a:cubicBezTo>
                    <a:pt x="805" y="62420"/>
                    <a:pt x="805" y="62423"/>
                    <a:pt x="795" y="62427"/>
                  </a:cubicBezTo>
                  <a:cubicBezTo>
                    <a:pt x="763" y="62495"/>
                    <a:pt x="735" y="62561"/>
                    <a:pt x="696" y="62623"/>
                  </a:cubicBezTo>
                  <a:cubicBezTo>
                    <a:pt x="654" y="62709"/>
                    <a:pt x="609" y="62785"/>
                    <a:pt x="568" y="62862"/>
                  </a:cubicBezTo>
                  <a:cubicBezTo>
                    <a:pt x="538" y="62937"/>
                    <a:pt x="504" y="63010"/>
                    <a:pt x="477" y="63080"/>
                  </a:cubicBezTo>
                  <a:cubicBezTo>
                    <a:pt x="470" y="63080"/>
                    <a:pt x="470" y="63091"/>
                    <a:pt x="470" y="63093"/>
                  </a:cubicBezTo>
                  <a:cubicBezTo>
                    <a:pt x="464" y="63093"/>
                    <a:pt x="464" y="63104"/>
                    <a:pt x="464" y="63104"/>
                  </a:cubicBezTo>
                  <a:cubicBezTo>
                    <a:pt x="430" y="63187"/>
                    <a:pt x="393" y="63272"/>
                    <a:pt x="363" y="63353"/>
                  </a:cubicBezTo>
                  <a:cubicBezTo>
                    <a:pt x="323" y="63437"/>
                    <a:pt x="293" y="63530"/>
                    <a:pt x="265" y="63618"/>
                  </a:cubicBezTo>
                  <a:cubicBezTo>
                    <a:pt x="257" y="63661"/>
                    <a:pt x="235" y="63701"/>
                    <a:pt x="233" y="63740"/>
                  </a:cubicBezTo>
                  <a:cubicBezTo>
                    <a:pt x="227" y="63767"/>
                    <a:pt x="212" y="63787"/>
                    <a:pt x="210" y="63806"/>
                  </a:cubicBezTo>
                  <a:cubicBezTo>
                    <a:pt x="199" y="63838"/>
                    <a:pt x="193" y="63870"/>
                    <a:pt x="180" y="63900"/>
                  </a:cubicBezTo>
                  <a:cubicBezTo>
                    <a:pt x="152" y="64006"/>
                    <a:pt x="120" y="64113"/>
                    <a:pt x="105" y="64216"/>
                  </a:cubicBezTo>
                  <a:cubicBezTo>
                    <a:pt x="88" y="64284"/>
                    <a:pt x="82" y="64344"/>
                    <a:pt x="69" y="64408"/>
                  </a:cubicBezTo>
                  <a:cubicBezTo>
                    <a:pt x="69" y="64444"/>
                    <a:pt x="54" y="64472"/>
                    <a:pt x="52" y="64504"/>
                  </a:cubicBezTo>
                  <a:cubicBezTo>
                    <a:pt x="52" y="64536"/>
                    <a:pt x="41" y="64570"/>
                    <a:pt x="39" y="64598"/>
                  </a:cubicBezTo>
                  <a:cubicBezTo>
                    <a:pt x="11" y="64779"/>
                    <a:pt x="1" y="64965"/>
                    <a:pt x="1" y="65140"/>
                  </a:cubicBezTo>
                  <a:lnTo>
                    <a:pt x="28" y="75266"/>
                  </a:lnTo>
                  <a:lnTo>
                    <a:pt x="242" y="150127"/>
                  </a:lnTo>
                  <a:cubicBezTo>
                    <a:pt x="246" y="151004"/>
                    <a:pt x="558" y="151619"/>
                    <a:pt x="1053" y="151907"/>
                  </a:cubicBezTo>
                  <a:cubicBezTo>
                    <a:pt x="2005" y="152462"/>
                    <a:pt x="2960" y="153017"/>
                    <a:pt x="3913" y="153568"/>
                  </a:cubicBezTo>
                  <a:lnTo>
                    <a:pt x="3913" y="153568"/>
                  </a:lnTo>
                  <a:cubicBezTo>
                    <a:pt x="3426" y="153283"/>
                    <a:pt x="3123" y="152665"/>
                    <a:pt x="3117" y="151794"/>
                  </a:cubicBezTo>
                  <a:lnTo>
                    <a:pt x="2901" y="76933"/>
                  </a:lnTo>
                  <a:lnTo>
                    <a:pt x="2874" y="66815"/>
                  </a:lnTo>
                  <a:cubicBezTo>
                    <a:pt x="2874" y="66606"/>
                    <a:pt x="2897" y="66393"/>
                    <a:pt x="2931" y="66175"/>
                  </a:cubicBezTo>
                  <a:cubicBezTo>
                    <a:pt x="2936" y="66145"/>
                    <a:pt x="2942" y="66117"/>
                    <a:pt x="2944" y="66081"/>
                  </a:cubicBezTo>
                  <a:cubicBezTo>
                    <a:pt x="2982" y="65878"/>
                    <a:pt x="3029" y="65676"/>
                    <a:pt x="3089" y="65475"/>
                  </a:cubicBezTo>
                  <a:cubicBezTo>
                    <a:pt x="3096" y="65454"/>
                    <a:pt x="3100" y="65437"/>
                    <a:pt x="3106" y="65424"/>
                  </a:cubicBezTo>
                  <a:cubicBezTo>
                    <a:pt x="3172" y="65204"/>
                    <a:pt x="3254" y="64984"/>
                    <a:pt x="3350" y="64771"/>
                  </a:cubicBezTo>
                  <a:cubicBezTo>
                    <a:pt x="3350" y="64760"/>
                    <a:pt x="3350" y="64751"/>
                    <a:pt x="3358" y="64745"/>
                  </a:cubicBezTo>
                  <a:cubicBezTo>
                    <a:pt x="3444" y="64532"/>
                    <a:pt x="3561" y="64316"/>
                    <a:pt x="3678" y="64113"/>
                  </a:cubicBezTo>
                  <a:cubicBezTo>
                    <a:pt x="3683" y="64100"/>
                    <a:pt x="3689" y="64094"/>
                    <a:pt x="3693" y="64083"/>
                  </a:cubicBezTo>
                  <a:cubicBezTo>
                    <a:pt x="3806" y="63883"/>
                    <a:pt x="3941" y="63686"/>
                    <a:pt x="4077" y="63494"/>
                  </a:cubicBezTo>
                  <a:cubicBezTo>
                    <a:pt x="4088" y="63475"/>
                    <a:pt x="4103" y="63460"/>
                    <a:pt x="4110" y="63437"/>
                  </a:cubicBezTo>
                  <a:cubicBezTo>
                    <a:pt x="4246" y="63272"/>
                    <a:pt x="4381" y="63104"/>
                    <a:pt x="4517" y="62958"/>
                  </a:cubicBezTo>
                  <a:cubicBezTo>
                    <a:pt x="4551" y="62918"/>
                    <a:pt x="4577" y="62890"/>
                    <a:pt x="4609" y="62860"/>
                  </a:cubicBezTo>
                  <a:cubicBezTo>
                    <a:pt x="4724" y="62741"/>
                    <a:pt x="4844" y="62634"/>
                    <a:pt x="4970" y="62534"/>
                  </a:cubicBezTo>
                  <a:cubicBezTo>
                    <a:pt x="5019" y="62482"/>
                    <a:pt x="5068" y="62435"/>
                    <a:pt x="5121" y="62391"/>
                  </a:cubicBezTo>
                  <a:cubicBezTo>
                    <a:pt x="5288" y="62260"/>
                    <a:pt x="5471" y="62132"/>
                    <a:pt x="5644" y="62028"/>
                  </a:cubicBezTo>
                  <a:lnTo>
                    <a:pt x="109517" y="2060"/>
                  </a:lnTo>
                  <a:cubicBezTo>
                    <a:pt x="109697" y="1953"/>
                    <a:pt x="109867" y="1881"/>
                    <a:pt x="110027" y="1823"/>
                  </a:cubicBezTo>
                  <a:cubicBezTo>
                    <a:pt x="110066" y="1806"/>
                    <a:pt x="110094" y="1793"/>
                    <a:pt x="110128" y="1785"/>
                  </a:cubicBezTo>
                  <a:cubicBezTo>
                    <a:pt x="110281" y="1735"/>
                    <a:pt x="110437" y="1699"/>
                    <a:pt x="110582" y="1691"/>
                  </a:cubicBezTo>
                  <a:cubicBezTo>
                    <a:pt x="110595" y="1684"/>
                    <a:pt x="110610" y="1680"/>
                    <a:pt x="110619" y="1680"/>
                  </a:cubicBezTo>
                  <a:cubicBezTo>
                    <a:pt x="110664" y="1676"/>
                    <a:pt x="110708" y="1675"/>
                    <a:pt x="110751" y="1675"/>
                  </a:cubicBezTo>
                  <a:cubicBezTo>
                    <a:pt x="110864" y="1675"/>
                    <a:pt x="110971" y="1687"/>
                    <a:pt x="111073" y="1710"/>
                  </a:cubicBezTo>
                  <a:lnTo>
                    <a:pt x="111084" y="1710"/>
                  </a:lnTo>
                  <a:cubicBezTo>
                    <a:pt x="111215" y="1738"/>
                    <a:pt x="111337" y="1780"/>
                    <a:pt x="111452" y="1840"/>
                  </a:cubicBezTo>
                  <a:lnTo>
                    <a:pt x="111452" y="1840"/>
                  </a:lnTo>
                  <a:lnTo>
                    <a:pt x="108599" y="186"/>
                  </a:lnTo>
                  <a:cubicBezTo>
                    <a:pt x="108559" y="158"/>
                    <a:pt x="108508" y="137"/>
                    <a:pt x="108459" y="113"/>
                  </a:cubicBezTo>
                  <a:cubicBezTo>
                    <a:pt x="108407" y="96"/>
                    <a:pt x="108365" y="77"/>
                    <a:pt x="108313" y="62"/>
                  </a:cubicBezTo>
                  <a:cubicBezTo>
                    <a:pt x="108281" y="58"/>
                    <a:pt x="108245" y="49"/>
                    <a:pt x="108219" y="39"/>
                  </a:cubicBezTo>
                  <a:cubicBezTo>
                    <a:pt x="108207" y="39"/>
                    <a:pt x="108200" y="39"/>
                    <a:pt x="108194" y="36"/>
                  </a:cubicBezTo>
                  <a:cubicBezTo>
                    <a:pt x="108181" y="36"/>
                    <a:pt x="108175" y="26"/>
                    <a:pt x="108162" y="26"/>
                  </a:cubicBezTo>
                  <a:cubicBezTo>
                    <a:pt x="108102" y="17"/>
                    <a:pt x="108049" y="11"/>
                    <a:pt x="107993" y="11"/>
                  </a:cubicBezTo>
                  <a:cubicBezTo>
                    <a:pt x="107925" y="0"/>
                    <a:pt x="107867" y="0"/>
                    <a:pt x="107805" y="0"/>
                  </a:cubicBezTo>
                  <a:close/>
                  <a:moveTo>
                    <a:pt x="3913" y="153568"/>
                  </a:moveTo>
                  <a:cubicBezTo>
                    <a:pt x="3917" y="153570"/>
                    <a:pt x="3920" y="153572"/>
                    <a:pt x="3924" y="153574"/>
                  </a:cubicBezTo>
                  <a:cubicBezTo>
                    <a:pt x="3920" y="153572"/>
                    <a:pt x="3917" y="153570"/>
                    <a:pt x="3913" y="153568"/>
                  </a:cubicBezTo>
                  <a:close/>
                </a:path>
              </a:pathLst>
            </a:custGeom>
            <a:solidFill>
              <a:srgbClr val="0B1919">
                <a:alpha val="24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g30e558a7298_0_2143"/>
            <p:cNvSpPr/>
            <p:nvPr/>
          </p:nvSpPr>
          <p:spPr>
            <a:xfrm flipH="1">
              <a:off x="8217977" y="2330804"/>
              <a:ext cx="88005" cy="112813"/>
            </a:xfrm>
            <a:custGeom>
              <a:rect b="b" l="l" r="r" t="t"/>
              <a:pathLst>
                <a:path extrusionOk="0" h="6521" w="5087">
                  <a:moveTo>
                    <a:pt x="3677" y="1"/>
                  </a:moveTo>
                  <a:cubicBezTo>
                    <a:pt x="3333" y="1"/>
                    <a:pt x="2944" y="113"/>
                    <a:pt x="2532" y="350"/>
                  </a:cubicBezTo>
                  <a:cubicBezTo>
                    <a:pt x="1129" y="1157"/>
                    <a:pt x="0" y="3112"/>
                    <a:pt x="4" y="4722"/>
                  </a:cubicBezTo>
                  <a:cubicBezTo>
                    <a:pt x="6" y="5864"/>
                    <a:pt x="582" y="6520"/>
                    <a:pt x="1414" y="6520"/>
                  </a:cubicBezTo>
                  <a:cubicBezTo>
                    <a:pt x="1756" y="6520"/>
                    <a:pt x="2142" y="6409"/>
                    <a:pt x="2549" y="6175"/>
                  </a:cubicBezTo>
                  <a:cubicBezTo>
                    <a:pt x="3953" y="5366"/>
                    <a:pt x="5087" y="3394"/>
                    <a:pt x="5078" y="1795"/>
                  </a:cubicBezTo>
                  <a:cubicBezTo>
                    <a:pt x="5078" y="655"/>
                    <a:pt x="4508" y="1"/>
                    <a:pt x="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g30e558a7298_0_2143"/>
            <p:cNvSpPr/>
            <p:nvPr/>
          </p:nvSpPr>
          <p:spPr>
            <a:xfrm flipH="1">
              <a:off x="8085113" y="2253940"/>
              <a:ext cx="87971" cy="112710"/>
            </a:xfrm>
            <a:custGeom>
              <a:rect b="b" l="l" r="r" t="t"/>
              <a:pathLst>
                <a:path extrusionOk="0" h="6515" w="5085">
                  <a:moveTo>
                    <a:pt x="3675" y="0"/>
                  </a:moveTo>
                  <a:cubicBezTo>
                    <a:pt x="3331" y="0"/>
                    <a:pt x="2942" y="112"/>
                    <a:pt x="2530" y="349"/>
                  </a:cubicBezTo>
                  <a:cubicBezTo>
                    <a:pt x="1130" y="1158"/>
                    <a:pt x="0" y="3111"/>
                    <a:pt x="0" y="4719"/>
                  </a:cubicBezTo>
                  <a:cubicBezTo>
                    <a:pt x="8" y="5856"/>
                    <a:pt x="583" y="6515"/>
                    <a:pt x="1413" y="6515"/>
                  </a:cubicBezTo>
                  <a:cubicBezTo>
                    <a:pt x="1756" y="6515"/>
                    <a:pt x="2142" y="6403"/>
                    <a:pt x="2549" y="6166"/>
                  </a:cubicBezTo>
                  <a:cubicBezTo>
                    <a:pt x="3953" y="5363"/>
                    <a:pt x="5085" y="3399"/>
                    <a:pt x="5083" y="1790"/>
                  </a:cubicBezTo>
                  <a:cubicBezTo>
                    <a:pt x="5078" y="655"/>
                    <a:pt x="4507" y="0"/>
                    <a:pt x="3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g30e558a7298_0_2143"/>
            <p:cNvSpPr/>
            <p:nvPr/>
          </p:nvSpPr>
          <p:spPr>
            <a:xfrm flipH="1">
              <a:off x="7955484" y="2178755"/>
              <a:ext cx="88057" cy="112761"/>
            </a:xfrm>
            <a:custGeom>
              <a:rect b="b" l="l" r="r" t="t"/>
              <a:pathLst>
                <a:path extrusionOk="0" h="6518" w="5090">
                  <a:moveTo>
                    <a:pt x="3678" y="1"/>
                  </a:moveTo>
                  <a:cubicBezTo>
                    <a:pt x="3334" y="1"/>
                    <a:pt x="2945" y="114"/>
                    <a:pt x="2534" y="351"/>
                  </a:cubicBezTo>
                  <a:cubicBezTo>
                    <a:pt x="1132" y="1160"/>
                    <a:pt x="0" y="3116"/>
                    <a:pt x="7" y="4721"/>
                  </a:cubicBezTo>
                  <a:cubicBezTo>
                    <a:pt x="8" y="5862"/>
                    <a:pt x="584" y="6518"/>
                    <a:pt x="1415" y="6518"/>
                  </a:cubicBezTo>
                  <a:cubicBezTo>
                    <a:pt x="1758" y="6518"/>
                    <a:pt x="2144" y="6406"/>
                    <a:pt x="2551" y="6172"/>
                  </a:cubicBezTo>
                  <a:lnTo>
                    <a:pt x="2551" y="6170"/>
                  </a:lnTo>
                  <a:cubicBezTo>
                    <a:pt x="3951" y="5361"/>
                    <a:pt x="5089" y="3400"/>
                    <a:pt x="5085" y="1790"/>
                  </a:cubicBezTo>
                  <a:cubicBezTo>
                    <a:pt x="5080" y="656"/>
                    <a:pt x="4508" y="1"/>
                    <a:pt x="3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g30e558a7298_0_2143"/>
            <p:cNvSpPr/>
            <p:nvPr/>
          </p:nvSpPr>
          <p:spPr>
            <a:xfrm flipH="1">
              <a:off x="6543528" y="2492732"/>
              <a:ext cx="749315" cy="586799"/>
            </a:xfrm>
            <a:custGeom>
              <a:rect b="b" l="l" r="r" t="t"/>
              <a:pathLst>
                <a:path extrusionOk="0" h="33919" w="43313">
                  <a:moveTo>
                    <a:pt x="17723" y="1"/>
                  </a:moveTo>
                  <a:cubicBezTo>
                    <a:pt x="16959" y="1"/>
                    <a:pt x="16132" y="262"/>
                    <a:pt x="15305" y="739"/>
                  </a:cubicBezTo>
                  <a:cubicBezTo>
                    <a:pt x="13049" y="2043"/>
                    <a:pt x="10795" y="4959"/>
                    <a:pt x="9828" y="8566"/>
                  </a:cubicBezTo>
                  <a:cubicBezTo>
                    <a:pt x="7798" y="16165"/>
                    <a:pt x="8579" y="28710"/>
                    <a:pt x="0" y="33918"/>
                  </a:cubicBezTo>
                  <a:lnTo>
                    <a:pt x="43312" y="9078"/>
                  </a:lnTo>
                  <a:cubicBezTo>
                    <a:pt x="41797" y="5025"/>
                    <a:pt x="40161" y="2972"/>
                    <a:pt x="38266" y="2972"/>
                  </a:cubicBezTo>
                  <a:cubicBezTo>
                    <a:pt x="37718" y="2972"/>
                    <a:pt x="37149" y="3144"/>
                    <a:pt x="36554" y="3488"/>
                  </a:cubicBezTo>
                  <a:lnTo>
                    <a:pt x="36554" y="3486"/>
                  </a:lnTo>
                  <a:cubicBezTo>
                    <a:pt x="36119" y="3736"/>
                    <a:pt x="35675" y="4075"/>
                    <a:pt x="35214" y="4510"/>
                  </a:cubicBezTo>
                  <a:cubicBezTo>
                    <a:pt x="32213" y="7326"/>
                    <a:pt x="30573" y="16272"/>
                    <a:pt x="26415" y="18673"/>
                  </a:cubicBezTo>
                  <a:cubicBezTo>
                    <a:pt x="25980" y="18924"/>
                    <a:pt x="25591" y="19041"/>
                    <a:pt x="25244" y="19041"/>
                  </a:cubicBezTo>
                  <a:cubicBezTo>
                    <a:pt x="22272" y="19041"/>
                    <a:pt x="22301" y="10450"/>
                    <a:pt x="21100" y="3785"/>
                  </a:cubicBezTo>
                  <a:cubicBezTo>
                    <a:pt x="20622" y="1126"/>
                    <a:pt x="19308" y="1"/>
                    <a:pt x="17723" y="1"/>
                  </a:cubicBez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g30e558a7298_0_2143"/>
            <p:cNvSpPr/>
            <p:nvPr/>
          </p:nvSpPr>
          <p:spPr>
            <a:xfrm flipH="1">
              <a:off x="7300108" y="2456004"/>
              <a:ext cx="963039" cy="1179946"/>
            </a:xfrm>
            <a:custGeom>
              <a:rect b="b" l="l" r="r" t="t"/>
              <a:pathLst>
                <a:path extrusionOk="0" h="68205" w="55667">
                  <a:moveTo>
                    <a:pt x="45058" y="0"/>
                  </a:moveTo>
                  <a:cubicBezTo>
                    <a:pt x="44559" y="0"/>
                    <a:pt x="44065" y="149"/>
                    <a:pt x="43577" y="431"/>
                  </a:cubicBezTo>
                  <a:cubicBezTo>
                    <a:pt x="38360" y="3440"/>
                    <a:pt x="33877" y="21639"/>
                    <a:pt x="32684" y="36261"/>
                  </a:cubicBezTo>
                  <a:cubicBezTo>
                    <a:pt x="31818" y="46882"/>
                    <a:pt x="28573" y="51781"/>
                    <a:pt x="25546" y="53529"/>
                  </a:cubicBezTo>
                  <a:cubicBezTo>
                    <a:pt x="24579" y="54088"/>
                    <a:pt x="23633" y="54325"/>
                    <a:pt x="22794" y="54325"/>
                  </a:cubicBezTo>
                  <a:cubicBezTo>
                    <a:pt x="21857" y="54325"/>
                    <a:pt x="21053" y="54030"/>
                    <a:pt x="20500" y="53559"/>
                  </a:cubicBezTo>
                  <a:cubicBezTo>
                    <a:pt x="19055" y="52321"/>
                    <a:pt x="16974" y="49487"/>
                    <a:pt x="15405" y="47638"/>
                  </a:cubicBezTo>
                  <a:cubicBezTo>
                    <a:pt x="14623" y="46703"/>
                    <a:pt x="13806" y="46292"/>
                    <a:pt x="12973" y="46292"/>
                  </a:cubicBezTo>
                  <a:cubicBezTo>
                    <a:pt x="12430" y="46292"/>
                    <a:pt x="11880" y="46468"/>
                    <a:pt x="11328" y="46786"/>
                  </a:cubicBezTo>
                  <a:cubicBezTo>
                    <a:pt x="5714" y="50029"/>
                    <a:pt x="286" y="67297"/>
                    <a:pt x="0" y="68204"/>
                  </a:cubicBezTo>
                  <a:lnTo>
                    <a:pt x="55667" y="36280"/>
                  </a:lnTo>
                  <a:lnTo>
                    <a:pt x="55667" y="36280"/>
                  </a:lnTo>
                  <a:cubicBezTo>
                    <a:pt x="55359" y="36435"/>
                    <a:pt x="55075" y="36509"/>
                    <a:pt x="54813" y="36509"/>
                  </a:cubicBezTo>
                  <a:cubicBezTo>
                    <a:pt x="49505" y="36509"/>
                    <a:pt x="53310" y="6009"/>
                    <a:pt x="47071" y="825"/>
                  </a:cubicBezTo>
                  <a:cubicBezTo>
                    <a:pt x="46396" y="263"/>
                    <a:pt x="45723" y="0"/>
                    <a:pt x="45058" y="0"/>
                  </a:cubicBez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g30e558a7298_0_2143"/>
            <p:cNvSpPr/>
            <p:nvPr/>
          </p:nvSpPr>
          <p:spPr>
            <a:xfrm flipH="1">
              <a:off x="6539946" y="1601298"/>
              <a:ext cx="1726782" cy="2040846"/>
            </a:xfrm>
            <a:custGeom>
              <a:rect b="b" l="l" r="r" t="t"/>
              <a:pathLst>
                <a:path extrusionOk="0" h="117968" w="99814">
                  <a:moveTo>
                    <a:pt x="99397" y="724"/>
                  </a:moveTo>
                  <a:lnTo>
                    <a:pt x="99397" y="60487"/>
                  </a:lnTo>
                  <a:lnTo>
                    <a:pt x="414" y="117253"/>
                  </a:lnTo>
                  <a:lnTo>
                    <a:pt x="414" y="59029"/>
                  </a:lnTo>
                  <a:lnTo>
                    <a:pt x="414" y="59027"/>
                  </a:lnTo>
                  <a:lnTo>
                    <a:pt x="99397" y="724"/>
                  </a:lnTo>
                  <a:close/>
                  <a:moveTo>
                    <a:pt x="99813" y="0"/>
                  </a:moveTo>
                  <a:lnTo>
                    <a:pt x="100" y="58730"/>
                  </a:lnTo>
                  <a:lnTo>
                    <a:pt x="0" y="58792"/>
                  </a:lnTo>
                  <a:lnTo>
                    <a:pt x="0" y="117968"/>
                  </a:lnTo>
                  <a:lnTo>
                    <a:pt x="99813" y="60726"/>
                  </a:lnTo>
                  <a:lnTo>
                    <a:pt x="99813" y="0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g30e558a7298_0_2143"/>
            <p:cNvSpPr/>
            <p:nvPr/>
          </p:nvSpPr>
          <p:spPr>
            <a:xfrm flipH="1">
              <a:off x="6541763" y="1787377"/>
              <a:ext cx="1722059" cy="1001826"/>
            </a:xfrm>
            <a:custGeom>
              <a:rect b="b" l="l" r="r" t="t"/>
              <a:pathLst>
                <a:path extrusionOk="0" h="57909" w="99541">
                  <a:moveTo>
                    <a:pt x="99334" y="0"/>
                  </a:moveTo>
                  <a:lnTo>
                    <a:pt x="1" y="57550"/>
                  </a:lnTo>
                  <a:lnTo>
                    <a:pt x="208" y="57908"/>
                  </a:lnTo>
                  <a:lnTo>
                    <a:pt x="99541" y="359"/>
                  </a:lnTo>
                  <a:lnTo>
                    <a:pt x="99334" y="0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g30e558a7298_0_2143"/>
            <p:cNvSpPr/>
            <p:nvPr/>
          </p:nvSpPr>
          <p:spPr>
            <a:xfrm flipH="1">
              <a:off x="6541763" y="1955031"/>
              <a:ext cx="1722059" cy="1001930"/>
            </a:xfrm>
            <a:custGeom>
              <a:rect b="b" l="l" r="r" t="t"/>
              <a:pathLst>
                <a:path extrusionOk="0" h="57915" w="99541">
                  <a:moveTo>
                    <a:pt x="99334" y="0"/>
                  </a:moveTo>
                  <a:lnTo>
                    <a:pt x="1" y="57556"/>
                  </a:lnTo>
                  <a:lnTo>
                    <a:pt x="208" y="57915"/>
                  </a:lnTo>
                  <a:lnTo>
                    <a:pt x="99541" y="361"/>
                  </a:lnTo>
                  <a:lnTo>
                    <a:pt x="99334" y="0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g30e558a7298_0_2143"/>
            <p:cNvSpPr/>
            <p:nvPr/>
          </p:nvSpPr>
          <p:spPr>
            <a:xfrm flipH="1">
              <a:off x="6541763" y="2120834"/>
              <a:ext cx="1722059" cy="1001860"/>
            </a:xfrm>
            <a:custGeom>
              <a:rect b="b" l="l" r="r" t="t"/>
              <a:pathLst>
                <a:path extrusionOk="0" h="57911" w="99541">
                  <a:moveTo>
                    <a:pt x="99334" y="0"/>
                  </a:moveTo>
                  <a:lnTo>
                    <a:pt x="1" y="57550"/>
                  </a:lnTo>
                  <a:lnTo>
                    <a:pt x="208" y="57910"/>
                  </a:lnTo>
                  <a:lnTo>
                    <a:pt x="99541" y="359"/>
                  </a:lnTo>
                  <a:lnTo>
                    <a:pt x="99334" y="0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g30e558a7298_0_2143"/>
            <p:cNvSpPr/>
            <p:nvPr/>
          </p:nvSpPr>
          <p:spPr>
            <a:xfrm flipH="1">
              <a:off x="6549704" y="2285150"/>
              <a:ext cx="1722094" cy="1001912"/>
            </a:xfrm>
            <a:custGeom>
              <a:rect b="b" l="l" r="r" t="t"/>
              <a:pathLst>
                <a:path extrusionOk="0" h="57914" w="99543">
                  <a:moveTo>
                    <a:pt x="99336" y="1"/>
                  </a:moveTo>
                  <a:lnTo>
                    <a:pt x="1" y="57555"/>
                  </a:lnTo>
                  <a:lnTo>
                    <a:pt x="208" y="57913"/>
                  </a:lnTo>
                  <a:lnTo>
                    <a:pt x="99543" y="360"/>
                  </a:lnTo>
                  <a:lnTo>
                    <a:pt x="99336" y="1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g30e558a7298_0_2143"/>
            <p:cNvSpPr/>
            <p:nvPr/>
          </p:nvSpPr>
          <p:spPr>
            <a:xfrm flipH="1">
              <a:off x="6541763" y="2452890"/>
              <a:ext cx="1722059" cy="1001895"/>
            </a:xfrm>
            <a:custGeom>
              <a:rect b="b" l="l" r="r" t="t"/>
              <a:pathLst>
                <a:path extrusionOk="0" h="57913" w="99541">
                  <a:moveTo>
                    <a:pt x="99334" y="0"/>
                  </a:moveTo>
                  <a:lnTo>
                    <a:pt x="1" y="57554"/>
                  </a:lnTo>
                  <a:lnTo>
                    <a:pt x="208" y="57912"/>
                  </a:lnTo>
                  <a:lnTo>
                    <a:pt x="99541" y="359"/>
                  </a:lnTo>
                  <a:lnTo>
                    <a:pt x="99334" y="0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g30e558a7298_0_2143"/>
            <p:cNvSpPr/>
            <p:nvPr/>
          </p:nvSpPr>
          <p:spPr>
            <a:xfrm flipH="1">
              <a:off x="7923064" y="2810568"/>
              <a:ext cx="17387" cy="94666"/>
            </a:xfrm>
            <a:custGeom>
              <a:rect b="b" l="l" r="r" t="t"/>
              <a:pathLst>
                <a:path extrusionOk="0" h="5472" w="1005">
                  <a:moveTo>
                    <a:pt x="991" y="340"/>
                  </a:moveTo>
                  <a:lnTo>
                    <a:pt x="991" y="344"/>
                  </a:lnTo>
                  <a:cubicBezTo>
                    <a:pt x="989" y="357"/>
                    <a:pt x="983" y="365"/>
                    <a:pt x="977" y="376"/>
                  </a:cubicBezTo>
                  <a:lnTo>
                    <a:pt x="977" y="376"/>
                  </a:lnTo>
                  <a:cubicBezTo>
                    <a:pt x="983" y="365"/>
                    <a:pt x="989" y="357"/>
                    <a:pt x="991" y="340"/>
                  </a:cubicBezTo>
                  <a:close/>
                  <a:moveTo>
                    <a:pt x="875" y="478"/>
                  </a:moveTo>
                  <a:cubicBezTo>
                    <a:pt x="870" y="482"/>
                    <a:pt x="865" y="486"/>
                    <a:pt x="859" y="489"/>
                  </a:cubicBezTo>
                  <a:cubicBezTo>
                    <a:pt x="864" y="485"/>
                    <a:pt x="870" y="481"/>
                    <a:pt x="875" y="478"/>
                  </a:cubicBezTo>
                  <a:close/>
                  <a:moveTo>
                    <a:pt x="506" y="1"/>
                  </a:moveTo>
                  <a:cubicBezTo>
                    <a:pt x="379" y="1"/>
                    <a:pt x="253" y="29"/>
                    <a:pt x="157" y="86"/>
                  </a:cubicBezTo>
                  <a:cubicBezTo>
                    <a:pt x="61" y="139"/>
                    <a:pt x="12" y="212"/>
                    <a:pt x="12" y="286"/>
                  </a:cubicBezTo>
                  <a:lnTo>
                    <a:pt x="1" y="5183"/>
                  </a:lnTo>
                  <a:cubicBezTo>
                    <a:pt x="1" y="5258"/>
                    <a:pt x="48" y="5332"/>
                    <a:pt x="146" y="5388"/>
                  </a:cubicBezTo>
                  <a:cubicBezTo>
                    <a:pt x="167" y="5401"/>
                    <a:pt x="191" y="5413"/>
                    <a:pt x="217" y="5424"/>
                  </a:cubicBezTo>
                  <a:lnTo>
                    <a:pt x="221" y="5424"/>
                  </a:lnTo>
                  <a:cubicBezTo>
                    <a:pt x="223" y="5426"/>
                    <a:pt x="227" y="5426"/>
                    <a:pt x="229" y="5426"/>
                  </a:cubicBezTo>
                  <a:cubicBezTo>
                    <a:pt x="244" y="5433"/>
                    <a:pt x="259" y="5437"/>
                    <a:pt x="276" y="5443"/>
                  </a:cubicBezTo>
                  <a:cubicBezTo>
                    <a:pt x="283" y="5445"/>
                    <a:pt x="293" y="5450"/>
                    <a:pt x="302" y="5450"/>
                  </a:cubicBezTo>
                  <a:cubicBezTo>
                    <a:pt x="308" y="5450"/>
                    <a:pt x="308" y="5452"/>
                    <a:pt x="315" y="5452"/>
                  </a:cubicBezTo>
                  <a:cubicBezTo>
                    <a:pt x="319" y="5456"/>
                    <a:pt x="325" y="5456"/>
                    <a:pt x="328" y="5456"/>
                  </a:cubicBezTo>
                  <a:cubicBezTo>
                    <a:pt x="345" y="5458"/>
                    <a:pt x="360" y="5462"/>
                    <a:pt x="379" y="5465"/>
                  </a:cubicBezTo>
                  <a:lnTo>
                    <a:pt x="396" y="5465"/>
                  </a:lnTo>
                  <a:cubicBezTo>
                    <a:pt x="398" y="5469"/>
                    <a:pt x="404" y="5469"/>
                    <a:pt x="406" y="5469"/>
                  </a:cubicBezTo>
                  <a:lnTo>
                    <a:pt x="426" y="5469"/>
                  </a:lnTo>
                  <a:cubicBezTo>
                    <a:pt x="441" y="5471"/>
                    <a:pt x="456" y="5471"/>
                    <a:pt x="475" y="5471"/>
                  </a:cubicBezTo>
                  <a:lnTo>
                    <a:pt x="526" y="5471"/>
                  </a:lnTo>
                  <a:cubicBezTo>
                    <a:pt x="543" y="5471"/>
                    <a:pt x="562" y="5469"/>
                    <a:pt x="582" y="5469"/>
                  </a:cubicBezTo>
                  <a:lnTo>
                    <a:pt x="586" y="5469"/>
                  </a:lnTo>
                  <a:cubicBezTo>
                    <a:pt x="590" y="5469"/>
                    <a:pt x="596" y="5465"/>
                    <a:pt x="603" y="5465"/>
                  </a:cubicBezTo>
                  <a:cubicBezTo>
                    <a:pt x="616" y="5465"/>
                    <a:pt x="628" y="5462"/>
                    <a:pt x="641" y="5458"/>
                  </a:cubicBezTo>
                  <a:cubicBezTo>
                    <a:pt x="648" y="5458"/>
                    <a:pt x="654" y="5458"/>
                    <a:pt x="658" y="5456"/>
                  </a:cubicBezTo>
                  <a:cubicBezTo>
                    <a:pt x="675" y="5452"/>
                    <a:pt x="693" y="5448"/>
                    <a:pt x="710" y="5441"/>
                  </a:cubicBezTo>
                  <a:cubicBezTo>
                    <a:pt x="720" y="5439"/>
                    <a:pt x="727" y="5439"/>
                    <a:pt x="735" y="5435"/>
                  </a:cubicBezTo>
                  <a:cubicBezTo>
                    <a:pt x="739" y="5435"/>
                    <a:pt x="742" y="5433"/>
                    <a:pt x="746" y="5433"/>
                  </a:cubicBezTo>
                  <a:cubicBezTo>
                    <a:pt x="780" y="5420"/>
                    <a:pt x="816" y="5407"/>
                    <a:pt x="844" y="5388"/>
                  </a:cubicBezTo>
                  <a:lnTo>
                    <a:pt x="850" y="5388"/>
                  </a:lnTo>
                  <a:cubicBezTo>
                    <a:pt x="859" y="5377"/>
                    <a:pt x="868" y="5371"/>
                    <a:pt x="878" y="5364"/>
                  </a:cubicBezTo>
                  <a:cubicBezTo>
                    <a:pt x="887" y="5358"/>
                    <a:pt x="900" y="5349"/>
                    <a:pt x="908" y="5343"/>
                  </a:cubicBezTo>
                  <a:cubicBezTo>
                    <a:pt x="908" y="5343"/>
                    <a:pt x="910" y="5339"/>
                    <a:pt x="915" y="5339"/>
                  </a:cubicBezTo>
                  <a:cubicBezTo>
                    <a:pt x="923" y="5326"/>
                    <a:pt x="936" y="5317"/>
                    <a:pt x="944" y="5307"/>
                  </a:cubicBezTo>
                  <a:cubicBezTo>
                    <a:pt x="944" y="5300"/>
                    <a:pt x="947" y="5300"/>
                    <a:pt x="949" y="5296"/>
                  </a:cubicBezTo>
                  <a:cubicBezTo>
                    <a:pt x="951" y="5294"/>
                    <a:pt x="953" y="5294"/>
                    <a:pt x="955" y="5287"/>
                  </a:cubicBezTo>
                  <a:cubicBezTo>
                    <a:pt x="957" y="5287"/>
                    <a:pt x="961" y="5281"/>
                    <a:pt x="964" y="5275"/>
                  </a:cubicBezTo>
                  <a:cubicBezTo>
                    <a:pt x="968" y="5264"/>
                    <a:pt x="974" y="5258"/>
                    <a:pt x="976" y="5249"/>
                  </a:cubicBezTo>
                  <a:cubicBezTo>
                    <a:pt x="976" y="5247"/>
                    <a:pt x="976" y="5245"/>
                    <a:pt x="979" y="5243"/>
                  </a:cubicBezTo>
                  <a:cubicBezTo>
                    <a:pt x="979" y="5243"/>
                    <a:pt x="979" y="5238"/>
                    <a:pt x="981" y="5238"/>
                  </a:cubicBezTo>
                  <a:cubicBezTo>
                    <a:pt x="981" y="5232"/>
                    <a:pt x="983" y="5226"/>
                    <a:pt x="985" y="5219"/>
                  </a:cubicBezTo>
                  <a:cubicBezTo>
                    <a:pt x="985" y="5208"/>
                    <a:pt x="985" y="5200"/>
                    <a:pt x="987" y="5189"/>
                  </a:cubicBezTo>
                  <a:lnTo>
                    <a:pt x="1000" y="293"/>
                  </a:lnTo>
                  <a:lnTo>
                    <a:pt x="1000" y="286"/>
                  </a:lnTo>
                  <a:cubicBezTo>
                    <a:pt x="1000" y="292"/>
                    <a:pt x="998" y="298"/>
                    <a:pt x="997" y="304"/>
                  </a:cubicBezTo>
                  <a:lnTo>
                    <a:pt x="997" y="304"/>
                  </a:lnTo>
                  <a:cubicBezTo>
                    <a:pt x="1005" y="224"/>
                    <a:pt x="961" y="143"/>
                    <a:pt x="855" y="83"/>
                  </a:cubicBezTo>
                  <a:lnTo>
                    <a:pt x="855" y="86"/>
                  </a:lnTo>
                  <a:cubicBezTo>
                    <a:pt x="759" y="29"/>
                    <a:pt x="632" y="1"/>
                    <a:pt x="506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g30e558a7298_0_2143"/>
            <p:cNvSpPr/>
            <p:nvPr/>
          </p:nvSpPr>
          <p:spPr>
            <a:xfrm flipH="1">
              <a:off x="7894087" y="2735711"/>
              <a:ext cx="75411" cy="120581"/>
            </a:xfrm>
            <a:custGeom>
              <a:rect b="b" l="l" r="r" t="t"/>
              <a:pathLst>
                <a:path extrusionOk="0" h="6970" w="4359">
                  <a:moveTo>
                    <a:pt x="4359" y="9"/>
                  </a:moveTo>
                  <a:lnTo>
                    <a:pt x="4359" y="10"/>
                  </a:lnTo>
                  <a:lnTo>
                    <a:pt x="4359" y="10"/>
                  </a:lnTo>
                  <a:cubicBezTo>
                    <a:pt x="4359" y="10"/>
                    <a:pt x="4359" y="9"/>
                    <a:pt x="4359" y="9"/>
                  </a:cubicBezTo>
                  <a:close/>
                  <a:moveTo>
                    <a:pt x="17" y="0"/>
                  </a:moveTo>
                  <a:lnTo>
                    <a:pt x="0" y="5710"/>
                  </a:lnTo>
                  <a:cubicBezTo>
                    <a:pt x="0" y="6035"/>
                    <a:pt x="213" y="6357"/>
                    <a:pt x="640" y="6605"/>
                  </a:cubicBezTo>
                  <a:cubicBezTo>
                    <a:pt x="739" y="6658"/>
                    <a:pt x="843" y="6714"/>
                    <a:pt x="956" y="6752"/>
                  </a:cubicBezTo>
                  <a:cubicBezTo>
                    <a:pt x="961" y="6756"/>
                    <a:pt x="965" y="6756"/>
                    <a:pt x="969" y="6758"/>
                  </a:cubicBezTo>
                  <a:cubicBezTo>
                    <a:pt x="988" y="6765"/>
                    <a:pt x="1012" y="6771"/>
                    <a:pt x="1031" y="6782"/>
                  </a:cubicBezTo>
                  <a:cubicBezTo>
                    <a:pt x="1095" y="6805"/>
                    <a:pt x="1155" y="6825"/>
                    <a:pt x="1219" y="6844"/>
                  </a:cubicBezTo>
                  <a:cubicBezTo>
                    <a:pt x="1255" y="6852"/>
                    <a:pt x="1289" y="6859"/>
                    <a:pt x="1326" y="6869"/>
                  </a:cubicBezTo>
                  <a:cubicBezTo>
                    <a:pt x="1347" y="6872"/>
                    <a:pt x="1368" y="6882"/>
                    <a:pt x="1390" y="6889"/>
                  </a:cubicBezTo>
                  <a:cubicBezTo>
                    <a:pt x="1409" y="6889"/>
                    <a:pt x="1426" y="6891"/>
                    <a:pt x="1445" y="6897"/>
                  </a:cubicBezTo>
                  <a:cubicBezTo>
                    <a:pt x="1516" y="6914"/>
                    <a:pt x="1588" y="6925"/>
                    <a:pt x="1661" y="6938"/>
                  </a:cubicBezTo>
                  <a:cubicBezTo>
                    <a:pt x="1686" y="6940"/>
                    <a:pt x="1712" y="6944"/>
                    <a:pt x="1738" y="6944"/>
                  </a:cubicBezTo>
                  <a:cubicBezTo>
                    <a:pt x="1757" y="6946"/>
                    <a:pt x="1774" y="6946"/>
                    <a:pt x="1793" y="6953"/>
                  </a:cubicBezTo>
                  <a:cubicBezTo>
                    <a:pt x="1821" y="6953"/>
                    <a:pt x="1846" y="6957"/>
                    <a:pt x="1872" y="6959"/>
                  </a:cubicBezTo>
                  <a:cubicBezTo>
                    <a:pt x="1942" y="6965"/>
                    <a:pt x="2015" y="6970"/>
                    <a:pt x="2085" y="6970"/>
                  </a:cubicBezTo>
                  <a:lnTo>
                    <a:pt x="2310" y="6970"/>
                  </a:lnTo>
                  <a:cubicBezTo>
                    <a:pt x="2389" y="6965"/>
                    <a:pt x="2470" y="6963"/>
                    <a:pt x="2551" y="6953"/>
                  </a:cubicBezTo>
                  <a:cubicBezTo>
                    <a:pt x="2557" y="6953"/>
                    <a:pt x="2566" y="6953"/>
                    <a:pt x="2574" y="6946"/>
                  </a:cubicBezTo>
                  <a:cubicBezTo>
                    <a:pt x="2600" y="6946"/>
                    <a:pt x="2619" y="6944"/>
                    <a:pt x="2645" y="6944"/>
                  </a:cubicBezTo>
                  <a:cubicBezTo>
                    <a:pt x="2705" y="6933"/>
                    <a:pt x="2764" y="6927"/>
                    <a:pt x="2826" y="6914"/>
                  </a:cubicBezTo>
                  <a:cubicBezTo>
                    <a:pt x="2852" y="6910"/>
                    <a:pt x="2880" y="6901"/>
                    <a:pt x="2903" y="6895"/>
                  </a:cubicBezTo>
                  <a:cubicBezTo>
                    <a:pt x="2978" y="6882"/>
                    <a:pt x="3050" y="6863"/>
                    <a:pt x="3121" y="6844"/>
                  </a:cubicBezTo>
                  <a:cubicBezTo>
                    <a:pt x="3159" y="6833"/>
                    <a:pt x="3202" y="6825"/>
                    <a:pt x="3238" y="6814"/>
                  </a:cubicBezTo>
                  <a:cubicBezTo>
                    <a:pt x="3268" y="6805"/>
                    <a:pt x="3296" y="6790"/>
                    <a:pt x="3326" y="6782"/>
                  </a:cubicBezTo>
                  <a:cubicBezTo>
                    <a:pt x="3353" y="6771"/>
                    <a:pt x="3381" y="6758"/>
                    <a:pt x="3411" y="6750"/>
                  </a:cubicBezTo>
                  <a:cubicBezTo>
                    <a:pt x="3516" y="6707"/>
                    <a:pt x="3618" y="6658"/>
                    <a:pt x="3712" y="6605"/>
                  </a:cubicBezTo>
                  <a:cubicBezTo>
                    <a:pt x="3723" y="6598"/>
                    <a:pt x="3729" y="6594"/>
                    <a:pt x="3740" y="6592"/>
                  </a:cubicBezTo>
                  <a:cubicBezTo>
                    <a:pt x="3759" y="6579"/>
                    <a:pt x="3776" y="6564"/>
                    <a:pt x="3793" y="6556"/>
                  </a:cubicBezTo>
                  <a:cubicBezTo>
                    <a:pt x="3821" y="6536"/>
                    <a:pt x="3849" y="6519"/>
                    <a:pt x="3874" y="6500"/>
                  </a:cubicBezTo>
                  <a:cubicBezTo>
                    <a:pt x="3896" y="6483"/>
                    <a:pt x="3913" y="6468"/>
                    <a:pt x="3934" y="6455"/>
                  </a:cubicBezTo>
                  <a:cubicBezTo>
                    <a:pt x="3955" y="6436"/>
                    <a:pt x="3979" y="6417"/>
                    <a:pt x="4002" y="6396"/>
                  </a:cubicBezTo>
                  <a:cubicBezTo>
                    <a:pt x="4007" y="6391"/>
                    <a:pt x="4011" y="6391"/>
                    <a:pt x="4015" y="6385"/>
                  </a:cubicBezTo>
                  <a:cubicBezTo>
                    <a:pt x="4022" y="6381"/>
                    <a:pt x="4028" y="6368"/>
                    <a:pt x="4036" y="6364"/>
                  </a:cubicBezTo>
                  <a:cubicBezTo>
                    <a:pt x="4068" y="6329"/>
                    <a:pt x="4100" y="6297"/>
                    <a:pt x="4128" y="6261"/>
                  </a:cubicBezTo>
                  <a:cubicBezTo>
                    <a:pt x="4135" y="6257"/>
                    <a:pt x="4143" y="6248"/>
                    <a:pt x="4147" y="6238"/>
                  </a:cubicBezTo>
                  <a:cubicBezTo>
                    <a:pt x="4156" y="6231"/>
                    <a:pt x="4158" y="6229"/>
                    <a:pt x="4165" y="6218"/>
                  </a:cubicBezTo>
                  <a:cubicBezTo>
                    <a:pt x="4182" y="6193"/>
                    <a:pt x="4199" y="6169"/>
                    <a:pt x="4214" y="6142"/>
                  </a:cubicBezTo>
                  <a:cubicBezTo>
                    <a:pt x="4220" y="6135"/>
                    <a:pt x="4229" y="6122"/>
                    <a:pt x="4237" y="6112"/>
                  </a:cubicBezTo>
                  <a:cubicBezTo>
                    <a:pt x="4239" y="6105"/>
                    <a:pt x="4241" y="6099"/>
                    <a:pt x="4244" y="6097"/>
                  </a:cubicBezTo>
                  <a:cubicBezTo>
                    <a:pt x="4254" y="6073"/>
                    <a:pt x="4267" y="6050"/>
                    <a:pt x="4276" y="6028"/>
                  </a:cubicBezTo>
                  <a:cubicBezTo>
                    <a:pt x="4280" y="6016"/>
                    <a:pt x="4288" y="5999"/>
                    <a:pt x="4293" y="5990"/>
                  </a:cubicBezTo>
                  <a:cubicBezTo>
                    <a:pt x="4295" y="5984"/>
                    <a:pt x="4297" y="5979"/>
                    <a:pt x="4297" y="5973"/>
                  </a:cubicBezTo>
                  <a:cubicBezTo>
                    <a:pt x="4305" y="5954"/>
                    <a:pt x="4312" y="5928"/>
                    <a:pt x="4316" y="5909"/>
                  </a:cubicBezTo>
                  <a:cubicBezTo>
                    <a:pt x="4322" y="5892"/>
                    <a:pt x="4327" y="5879"/>
                    <a:pt x="4329" y="5866"/>
                  </a:cubicBezTo>
                  <a:lnTo>
                    <a:pt x="4329" y="5856"/>
                  </a:lnTo>
                  <a:cubicBezTo>
                    <a:pt x="4335" y="5830"/>
                    <a:pt x="4335" y="5809"/>
                    <a:pt x="4340" y="5785"/>
                  </a:cubicBezTo>
                  <a:cubicBezTo>
                    <a:pt x="4342" y="5768"/>
                    <a:pt x="4342" y="5755"/>
                    <a:pt x="4344" y="5740"/>
                  </a:cubicBezTo>
                  <a:lnTo>
                    <a:pt x="4344" y="5721"/>
                  </a:lnTo>
                  <a:lnTo>
                    <a:pt x="4359" y="10"/>
                  </a:lnTo>
                  <a:lnTo>
                    <a:pt x="4359" y="10"/>
                  </a:lnTo>
                  <a:cubicBezTo>
                    <a:pt x="4359" y="33"/>
                    <a:pt x="4355" y="54"/>
                    <a:pt x="4355" y="77"/>
                  </a:cubicBezTo>
                  <a:lnTo>
                    <a:pt x="4352" y="77"/>
                  </a:lnTo>
                  <a:cubicBezTo>
                    <a:pt x="4350" y="97"/>
                    <a:pt x="4350" y="120"/>
                    <a:pt x="4346" y="141"/>
                  </a:cubicBezTo>
                  <a:cubicBezTo>
                    <a:pt x="4344" y="161"/>
                    <a:pt x="4337" y="180"/>
                    <a:pt x="4333" y="197"/>
                  </a:cubicBezTo>
                  <a:cubicBezTo>
                    <a:pt x="4325" y="216"/>
                    <a:pt x="4320" y="237"/>
                    <a:pt x="4314" y="265"/>
                  </a:cubicBezTo>
                  <a:cubicBezTo>
                    <a:pt x="4308" y="280"/>
                    <a:pt x="4297" y="297"/>
                    <a:pt x="4290" y="316"/>
                  </a:cubicBezTo>
                  <a:cubicBezTo>
                    <a:pt x="4282" y="340"/>
                    <a:pt x="4273" y="361"/>
                    <a:pt x="4261" y="385"/>
                  </a:cubicBezTo>
                  <a:cubicBezTo>
                    <a:pt x="4252" y="400"/>
                    <a:pt x="4239" y="417"/>
                    <a:pt x="4229" y="434"/>
                  </a:cubicBezTo>
                  <a:cubicBezTo>
                    <a:pt x="4214" y="459"/>
                    <a:pt x="4199" y="481"/>
                    <a:pt x="4179" y="509"/>
                  </a:cubicBezTo>
                  <a:cubicBezTo>
                    <a:pt x="4169" y="523"/>
                    <a:pt x="4156" y="536"/>
                    <a:pt x="4145" y="553"/>
                  </a:cubicBezTo>
                  <a:cubicBezTo>
                    <a:pt x="4118" y="585"/>
                    <a:pt x="4086" y="617"/>
                    <a:pt x="4054" y="649"/>
                  </a:cubicBezTo>
                  <a:cubicBezTo>
                    <a:pt x="4043" y="662"/>
                    <a:pt x="4030" y="677"/>
                    <a:pt x="4015" y="686"/>
                  </a:cubicBezTo>
                  <a:cubicBezTo>
                    <a:pt x="3996" y="705"/>
                    <a:pt x="3972" y="724"/>
                    <a:pt x="3951" y="741"/>
                  </a:cubicBezTo>
                  <a:cubicBezTo>
                    <a:pt x="3932" y="756"/>
                    <a:pt x="3911" y="773"/>
                    <a:pt x="3889" y="790"/>
                  </a:cubicBezTo>
                  <a:cubicBezTo>
                    <a:pt x="3866" y="805"/>
                    <a:pt x="3840" y="824"/>
                    <a:pt x="3814" y="837"/>
                  </a:cubicBezTo>
                  <a:cubicBezTo>
                    <a:pt x="3787" y="856"/>
                    <a:pt x="3759" y="876"/>
                    <a:pt x="3727" y="893"/>
                  </a:cubicBezTo>
                  <a:cubicBezTo>
                    <a:pt x="3635" y="950"/>
                    <a:pt x="3531" y="993"/>
                    <a:pt x="3424" y="1038"/>
                  </a:cubicBezTo>
                  <a:cubicBezTo>
                    <a:pt x="3400" y="1049"/>
                    <a:pt x="3370" y="1057"/>
                    <a:pt x="3343" y="1068"/>
                  </a:cubicBezTo>
                  <a:cubicBezTo>
                    <a:pt x="3238" y="1106"/>
                    <a:pt x="3134" y="1138"/>
                    <a:pt x="3023" y="1168"/>
                  </a:cubicBezTo>
                  <a:cubicBezTo>
                    <a:pt x="3012" y="1168"/>
                    <a:pt x="2999" y="1174"/>
                    <a:pt x="2986" y="1174"/>
                  </a:cubicBezTo>
                  <a:cubicBezTo>
                    <a:pt x="2880" y="1200"/>
                    <a:pt x="2766" y="1217"/>
                    <a:pt x="2655" y="1232"/>
                  </a:cubicBezTo>
                  <a:cubicBezTo>
                    <a:pt x="2636" y="1236"/>
                    <a:pt x="2613" y="1236"/>
                    <a:pt x="2594" y="1239"/>
                  </a:cubicBezTo>
                  <a:cubicBezTo>
                    <a:pt x="2472" y="1256"/>
                    <a:pt x="2350" y="1258"/>
                    <a:pt x="2226" y="1258"/>
                  </a:cubicBezTo>
                  <a:lnTo>
                    <a:pt x="2171" y="1258"/>
                  </a:lnTo>
                  <a:cubicBezTo>
                    <a:pt x="2049" y="1258"/>
                    <a:pt x="1928" y="1256"/>
                    <a:pt x="1808" y="1239"/>
                  </a:cubicBezTo>
                  <a:cubicBezTo>
                    <a:pt x="1791" y="1236"/>
                    <a:pt x="1772" y="1236"/>
                    <a:pt x="1757" y="1236"/>
                  </a:cubicBezTo>
                  <a:cubicBezTo>
                    <a:pt x="1637" y="1224"/>
                    <a:pt x="1520" y="1200"/>
                    <a:pt x="1407" y="1174"/>
                  </a:cubicBezTo>
                  <a:cubicBezTo>
                    <a:pt x="1383" y="1172"/>
                    <a:pt x="1364" y="1162"/>
                    <a:pt x="1343" y="1160"/>
                  </a:cubicBezTo>
                  <a:cubicBezTo>
                    <a:pt x="1238" y="1136"/>
                    <a:pt x="1138" y="1104"/>
                    <a:pt x="1040" y="1063"/>
                  </a:cubicBezTo>
                  <a:cubicBezTo>
                    <a:pt x="1022" y="1061"/>
                    <a:pt x="1005" y="1057"/>
                    <a:pt x="988" y="1053"/>
                  </a:cubicBezTo>
                  <a:cubicBezTo>
                    <a:pt x="873" y="1006"/>
                    <a:pt x="760" y="955"/>
                    <a:pt x="660" y="893"/>
                  </a:cubicBezTo>
                  <a:cubicBezTo>
                    <a:pt x="231" y="643"/>
                    <a:pt x="17" y="323"/>
                    <a:pt x="17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g30e558a7298_0_2143"/>
            <p:cNvSpPr/>
            <p:nvPr/>
          </p:nvSpPr>
          <p:spPr>
            <a:xfrm flipH="1">
              <a:off x="7890384" y="2714017"/>
              <a:ext cx="82556" cy="43510"/>
            </a:xfrm>
            <a:custGeom>
              <a:rect b="b" l="l" r="r" t="t"/>
              <a:pathLst>
                <a:path extrusionOk="0" h="2515" w="4772">
                  <a:moveTo>
                    <a:pt x="2380" y="0"/>
                  </a:moveTo>
                  <a:cubicBezTo>
                    <a:pt x="1824" y="0"/>
                    <a:pt x="1268" y="123"/>
                    <a:pt x="846" y="369"/>
                  </a:cubicBezTo>
                  <a:cubicBezTo>
                    <a:pt x="1" y="857"/>
                    <a:pt x="5" y="1658"/>
                    <a:pt x="856" y="2147"/>
                  </a:cubicBezTo>
                  <a:cubicBezTo>
                    <a:pt x="1281" y="2392"/>
                    <a:pt x="1837" y="2515"/>
                    <a:pt x="2393" y="2515"/>
                  </a:cubicBezTo>
                  <a:cubicBezTo>
                    <a:pt x="2948" y="2515"/>
                    <a:pt x="3503" y="2392"/>
                    <a:pt x="3926" y="2147"/>
                  </a:cubicBezTo>
                  <a:cubicBezTo>
                    <a:pt x="4771" y="1658"/>
                    <a:pt x="4767" y="857"/>
                    <a:pt x="3915" y="367"/>
                  </a:cubicBezTo>
                  <a:cubicBezTo>
                    <a:pt x="3491" y="122"/>
                    <a:pt x="2935" y="0"/>
                    <a:pt x="2380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g30e558a7298_0_2143"/>
            <p:cNvSpPr/>
            <p:nvPr/>
          </p:nvSpPr>
          <p:spPr>
            <a:xfrm flipH="1">
              <a:off x="7924171" y="2647533"/>
              <a:ext cx="17750" cy="91621"/>
            </a:xfrm>
            <a:custGeom>
              <a:rect b="b" l="l" r="r" t="t"/>
              <a:pathLst>
                <a:path extrusionOk="0" h="5296" w="1026">
                  <a:moveTo>
                    <a:pt x="15" y="0"/>
                  </a:moveTo>
                  <a:lnTo>
                    <a:pt x="1" y="4999"/>
                  </a:lnTo>
                  <a:cubicBezTo>
                    <a:pt x="1" y="5076"/>
                    <a:pt x="52" y="5155"/>
                    <a:pt x="150" y="5208"/>
                  </a:cubicBezTo>
                  <a:cubicBezTo>
                    <a:pt x="171" y="5226"/>
                    <a:pt x="197" y="5232"/>
                    <a:pt x="223" y="5245"/>
                  </a:cubicBezTo>
                  <a:cubicBezTo>
                    <a:pt x="244" y="5251"/>
                    <a:pt x="261" y="5258"/>
                    <a:pt x="284" y="5264"/>
                  </a:cubicBezTo>
                  <a:cubicBezTo>
                    <a:pt x="295" y="5270"/>
                    <a:pt x="304" y="5270"/>
                    <a:pt x="314" y="5270"/>
                  </a:cubicBezTo>
                  <a:cubicBezTo>
                    <a:pt x="316" y="5275"/>
                    <a:pt x="319" y="5275"/>
                    <a:pt x="321" y="5277"/>
                  </a:cubicBezTo>
                  <a:lnTo>
                    <a:pt x="338" y="5277"/>
                  </a:lnTo>
                  <a:cubicBezTo>
                    <a:pt x="353" y="5281"/>
                    <a:pt x="368" y="5283"/>
                    <a:pt x="387" y="5287"/>
                  </a:cubicBezTo>
                  <a:cubicBezTo>
                    <a:pt x="402" y="5290"/>
                    <a:pt x="419" y="5290"/>
                    <a:pt x="436" y="5294"/>
                  </a:cubicBezTo>
                  <a:cubicBezTo>
                    <a:pt x="453" y="5296"/>
                    <a:pt x="468" y="5296"/>
                    <a:pt x="485" y="5296"/>
                  </a:cubicBezTo>
                  <a:lnTo>
                    <a:pt x="536" y="5296"/>
                  </a:lnTo>
                  <a:cubicBezTo>
                    <a:pt x="556" y="5296"/>
                    <a:pt x="575" y="5294"/>
                    <a:pt x="592" y="5290"/>
                  </a:cubicBezTo>
                  <a:cubicBezTo>
                    <a:pt x="615" y="5290"/>
                    <a:pt x="637" y="5287"/>
                    <a:pt x="658" y="5281"/>
                  </a:cubicBezTo>
                  <a:cubicBezTo>
                    <a:pt x="667" y="5281"/>
                    <a:pt x="675" y="5277"/>
                    <a:pt x="686" y="5277"/>
                  </a:cubicBezTo>
                  <a:cubicBezTo>
                    <a:pt x="694" y="5275"/>
                    <a:pt x="703" y="5270"/>
                    <a:pt x="711" y="5270"/>
                  </a:cubicBezTo>
                  <a:cubicBezTo>
                    <a:pt x="726" y="5264"/>
                    <a:pt x="741" y="5262"/>
                    <a:pt x="754" y="5258"/>
                  </a:cubicBezTo>
                  <a:cubicBezTo>
                    <a:pt x="792" y="5245"/>
                    <a:pt x="831" y="5230"/>
                    <a:pt x="865" y="5211"/>
                  </a:cubicBezTo>
                  <a:cubicBezTo>
                    <a:pt x="865" y="5211"/>
                    <a:pt x="869" y="5206"/>
                    <a:pt x="869" y="5206"/>
                  </a:cubicBezTo>
                  <a:cubicBezTo>
                    <a:pt x="880" y="5200"/>
                    <a:pt x="889" y="5194"/>
                    <a:pt x="897" y="5187"/>
                  </a:cubicBezTo>
                  <a:cubicBezTo>
                    <a:pt x="910" y="5176"/>
                    <a:pt x="921" y="5170"/>
                    <a:pt x="931" y="5162"/>
                  </a:cubicBezTo>
                  <a:cubicBezTo>
                    <a:pt x="931" y="5157"/>
                    <a:pt x="933" y="5157"/>
                    <a:pt x="933" y="5157"/>
                  </a:cubicBezTo>
                  <a:cubicBezTo>
                    <a:pt x="944" y="5149"/>
                    <a:pt x="955" y="5136"/>
                    <a:pt x="965" y="5125"/>
                  </a:cubicBezTo>
                  <a:cubicBezTo>
                    <a:pt x="967" y="5125"/>
                    <a:pt x="967" y="5119"/>
                    <a:pt x="970" y="5117"/>
                  </a:cubicBezTo>
                  <a:cubicBezTo>
                    <a:pt x="972" y="5117"/>
                    <a:pt x="976" y="5112"/>
                    <a:pt x="976" y="5106"/>
                  </a:cubicBezTo>
                  <a:cubicBezTo>
                    <a:pt x="980" y="5106"/>
                    <a:pt x="982" y="5100"/>
                    <a:pt x="987" y="5097"/>
                  </a:cubicBezTo>
                  <a:cubicBezTo>
                    <a:pt x="991" y="5087"/>
                    <a:pt x="995" y="5076"/>
                    <a:pt x="1000" y="5063"/>
                  </a:cubicBezTo>
                  <a:lnTo>
                    <a:pt x="1000" y="5061"/>
                  </a:lnTo>
                  <a:cubicBezTo>
                    <a:pt x="1000" y="5059"/>
                    <a:pt x="1002" y="5057"/>
                    <a:pt x="1002" y="5057"/>
                  </a:cubicBezTo>
                  <a:cubicBezTo>
                    <a:pt x="1004" y="5051"/>
                    <a:pt x="1006" y="5044"/>
                    <a:pt x="1006" y="5038"/>
                  </a:cubicBezTo>
                  <a:cubicBezTo>
                    <a:pt x="1008" y="5029"/>
                    <a:pt x="1010" y="5019"/>
                    <a:pt x="1012" y="5010"/>
                  </a:cubicBezTo>
                  <a:lnTo>
                    <a:pt x="1025" y="7"/>
                  </a:lnTo>
                  <a:lnTo>
                    <a:pt x="1025" y="4"/>
                  </a:lnTo>
                  <a:cubicBezTo>
                    <a:pt x="1025" y="24"/>
                    <a:pt x="1021" y="41"/>
                    <a:pt x="1017" y="56"/>
                  </a:cubicBezTo>
                  <a:lnTo>
                    <a:pt x="1017" y="62"/>
                  </a:lnTo>
                  <a:cubicBezTo>
                    <a:pt x="1008" y="77"/>
                    <a:pt x="1002" y="94"/>
                    <a:pt x="991" y="107"/>
                  </a:cubicBezTo>
                  <a:cubicBezTo>
                    <a:pt x="991" y="113"/>
                    <a:pt x="987" y="113"/>
                    <a:pt x="987" y="118"/>
                  </a:cubicBezTo>
                  <a:cubicBezTo>
                    <a:pt x="974" y="130"/>
                    <a:pt x="961" y="145"/>
                    <a:pt x="946" y="158"/>
                  </a:cubicBezTo>
                  <a:cubicBezTo>
                    <a:pt x="935" y="169"/>
                    <a:pt x="923" y="175"/>
                    <a:pt x="912" y="188"/>
                  </a:cubicBezTo>
                  <a:cubicBezTo>
                    <a:pt x="901" y="194"/>
                    <a:pt x="891" y="201"/>
                    <a:pt x="878" y="207"/>
                  </a:cubicBezTo>
                  <a:cubicBezTo>
                    <a:pt x="833" y="237"/>
                    <a:pt x="780" y="252"/>
                    <a:pt x="724" y="269"/>
                  </a:cubicBezTo>
                  <a:cubicBezTo>
                    <a:pt x="716" y="271"/>
                    <a:pt x="709" y="271"/>
                    <a:pt x="699" y="271"/>
                  </a:cubicBezTo>
                  <a:cubicBezTo>
                    <a:pt x="643" y="288"/>
                    <a:pt x="588" y="295"/>
                    <a:pt x="524" y="295"/>
                  </a:cubicBezTo>
                  <a:lnTo>
                    <a:pt x="517" y="295"/>
                  </a:lnTo>
                  <a:cubicBezTo>
                    <a:pt x="455" y="295"/>
                    <a:pt x="393" y="288"/>
                    <a:pt x="336" y="271"/>
                  </a:cubicBezTo>
                  <a:lnTo>
                    <a:pt x="327" y="271"/>
                  </a:lnTo>
                  <a:cubicBezTo>
                    <a:pt x="269" y="256"/>
                    <a:pt x="214" y="237"/>
                    <a:pt x="165" y="212"/>
                  </a:cubicBezTo>
                  <a:cubicBezTo>
                    <a:pt x="67" y="152"/>
                    <a:pt x="15" y="77"/>
                    <a:pt x="15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g30e558a7298_0_2143"/>
            <p:cNvSpPr/>
            <p:nvPr/>
          </p:nvSpPr>
          <p:spPr>
            <a:xfrm flipH="1">
              <a:off x="7923324" y="2642481"/>
              <a:ext cx="19220" cy="10172"/>
            </a:xfrm>
            <a:custGeom>
              <a:rect b="b" l="l" r="r" t="t"/>
              <a:pathLst>
                <a:path extrusionOk="0" h="588" w="1111">
                  <a:moveTo>
                    <a:pt x="554" y="1"/>
                  </a:moveTo>
                  <a:cubicBezTo>
                    <a:pt x="424" y="1"/>
                    <a:pt x="296" y="30"/>
                    <a:pt x="199" y="87"/>
                  </a:cubicBezTo>
                  <a:cubicBezTo>
                    <a:pt x="0" y="198"/>
                    <a:pt x="2" y="390"/>
                    <a:pt x="201" y="504"/>
                  </a:cubicBezTo>
                  <a:cubicBezTo>
                    <a:pt x="299" y="560"/>
                    <a:pt x="427" y="588"/>
                    <a:pt x="555" y="588"/>
                  </a:cubicBezTo>
                  <a:cubicBezTo>
                    <a:pt x="685" y="588"/>
                    <a:pt x="815" y="558"/>
                    <a:pt x="914" y="499"/>
                  </a:cubicBezTo>
                  <a:cubicBezTo>
                    <a:pt x="1110" y="390"/>
                    <a:pt x="1110" y="198"/>
                    <a:pt x="912" y="89"/>
                  </a:cubicBezTo>
                  <a:lnTo>
                    <a:pt x="912" y="87"/>
                  </a:lnTo>
                  <a:cubicBezTo>
                    <a:pt x="812" y="30"/>
                    <a:pt x="683" y="1"/>
                    <a:pt x="554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g30e558a7298_0_2143"/>
            <p:cNvSpPr/>
            <p:nvPr/>
          </p:nvSpPr>
          <p:spPr>
            <a:xfrm flipH="1">
              <a:off x="7740584" y="2554822"/>
              <a:ext cx="17369" cy="94752"/>
            </a:xfrm>
            <a:custGeom>
              <a:rect b="b" l="l" r="r" t="t"/>
              <a:pathLst>
                <a:path extrusionOk="0" h="5477" w="1004">
                  <a:moveTo>
                    <a:pt x="963" y="401"/>
                  </a:moveTo>
                  <a:lnTo>
                    <a:pt x="963" y="401"/>
                  </a:lnTo>
                  <a:cubicBezTo>
                    <a:pt x="953" y="413"/>
                    <a:pt x="942" y="426"/>
                    <a:pt x="929" y="439"/>
                  </a:cubicBezTo>
                  <a:cubicBezTo>
                    <a:pt x="942" y="426"/>
                    <a:pt x="955" y="409"/>
                    <a:pt x="963" y="401"/>
                  </a:cubicBezTo>
                  <a:close/>
                  <a:moveTo>
                    <a:pt x="891" y="467"/>
                  </a:moveTo>
                  <a:cubicBezTo>
                    <a:pt x="891" y="471"/>
                    <a:pt x="891" y="471"/>
                    <a:pt x="891" y="471"/>
                  </a:cubicBezTo>
                  <a:cubicBezTo>
                    <a:pt x="878" y="478"/>
                    <a:pt x="870" y="484"/>
                    <a:pt x="859" y="490"/>
                  </a:cubicBezTo>
                  <a:cubicBezTo>
                    <a:pt x="870" y="480"/>
                    <a:pt x="880" y="478"/>
                    <a:pt x="891" y="467"/>
                  </a:cubicBezTo>
                  <a:close/>
                  <a:moveTo>
                    <a:pt x="508" y="0"/>
                  </a:moveTo>
                  <a:cubicBezTo>
                    <a:pt x="381" y="0"/>
                    <a:pt x="255" y="29"/>
                    <a:pt x="159" y="87"/>
                  </a:cubicBezTo>
                  <a:cubicBezTo>
                    <a:pt x="63" y="145"/>
                    <a:pt x="14" y="215"/>
                    <a:pt x="14" y="288"/>
                  </a:cubicBezTo>
                  <a:lnTo>
                    <a:pt x="1" y="5184"/>
                  </a:lnTo>
                  <a:cubicBezTo>
                    <a:pt x="1" y="5259"/>
                    <a:pt x="48" y="5334"/>
                    <a:pt x="146" y="5389"/>
                  </a:cubicBezTo>
                  <a:cubicBezTo>
                    <a:pt x="169" y="5402"/>
                    <a:pt x="193" y="5415"/>
                    <a:pt x="219" y="5425"/>
                  </a:cubicBezTo>
                  <a:lnTo>
                    <a:pt x="223" y="5425"/>
                  </a:lnTo>
                  <a:cubicBezTo>
                    <a:pt x="225" y="5428"/>
                    <a:pt x="229" y="5428"/>
                    <a:pt x="231" y="5432"/>
                  </a:cubicBezTo>
                  <a:cubicBezTo>
                    <a:pt x="246" y="5434"/>
                    <a:pt x="261" y="5440"/>
                    <a:pt x="278" y="5445"/>
                  </a:cubicBezTo>
                  <a:cubicBezTo>
                    <a:pt x="285" y="5447"/>
                    <a:pt x="295" y="5451"/>
                    <a:pt x="304" y="5453"/>
                  </a:cubicBezTo>
                  <a:lnTo>
                    <a:pt x="317" y="5453"/>
                  </a:lnTo>
                  <a:cubicBezTo>
                    <a:pt x="319" y="5457"/>
                    <a:pt x="325" y="5457"/>
                    <a:pt x="327" y="5457"/>
                  </a:cubicBezTo>
                  <a:cubicBezTo>
                    <a:pt x="344" y="5460"/>
                    <a:pt x="362" y="5464"/>
                    <a:pt x="379" y="5464"/>
                  </a:cubicBezTo>
                  <a:cubicBezTo>
                    <a:pt x="383" y="5466"/>
                    <a:pt x="389" y="5466"/>
                    <a:pt x="396" y="5466"/>
                  </a:cubicBezTo>
                  <a:cubicBezTo>
                    <a:pt x="398" y="5470"/>
                    <a:pt x="406" y="5470"/>
                    <a:pt x="406" y="5470"/>
                  </a:cubicBezTo>
                  <a:lnTo>
                    <a:pt x="426" y="5470"/>
                  </a:lnTo>
                  <a:cubicBezTo>
                    <a:pt x="441" y="5472"/>
                    <a:pt x="458" y="5477"/>
                    <a:pt x="475" y="5477"/>
                  </a:cubicBezTo>
                  <a:lnTo>
                    <a:pt x="526" y="5477"/>
                  </a:lnTo>
                  <a:cubicBezTo>
                    <a:pt x="545" y="5472"/>
                    <a:pt x="562" y="5470"/>
                    <a:pt x="581" y="5470"/>
                  </a:cubicBezTo>
                  <a:lnTo>
                    <a:pt x="586" y="5470"/>
                  </a:lnTo>
                  <a:cubicBezTo>
                    <a:pt x="592" y="5470"/>
                    <a:pt x="596" y="5466"/>
                    <a:pt x="603" y="5466"/>
                  </a:cubicBezTo>
                  <a:cubicBezTo>
                    <a:pt x="616" y="5464"/>
                    <a:pt x="631" y="5464"/>
                    <a:pt x="643" y="5460"/>
                  </a:cubicBezTo>
                  <a:cubicBezTo>
                    <a:pt x="650" y="5460"/>
                    <a:pt x="654" y="5460"/>
                    <a:pt x="660" y="5457"/>
                  </a:cubicBezTo>
                  <a:cubicBezTo>
                    <a:pt x="677" y="5453"/>
                    <a:pt x="695" y="5451"/>
                    <a:pt x="712" y="5445"/>
                  </a:cubicBezTo>
                  <a:cubicBezTo>
                    <a:pt x="722" y="5440"/>
                    <a:pt x="731" y="5440"/>
                    <a:pt x="737" y="5438"/>
                  </a:cubicBezTo>
                  <a:cubicBezTo>
                    <a:pt x="742" y="5438"/>
                    <a:pt x="744" y="5434"/>
                    <a:pt x="748" y="5434"/>
                  </a:cubicBezTo>
                  <a:cubicBezTo>
                    <a:pt x="782" y="5421"/>
                    <a:pt x="816" y="5404"/>
                    <a:pt x="846" y="5389"/>
                  </a:cubicBezTo>
                  <a:cubicBezTo>
                    <a:pt x="846" y="5389"/>
                    <a:pt x="848" y="5385"/>
                    <a:pt x="852" y="5385"/>
                  </a:cubicBezTo>
                  <a:cubicBezTo>
                    <a:pt x="861" y="5383"/>
                    <a:pt x="870" y="5376"/>
                    <a:pt x="878" y="5366"/>
                  </a:cubicBezTo>
                  <a:cubicBezTo>
                    <a:pt x="889" y="5359"/>
                    <a:pt x="902" y="5353"/>
                    <a:pt x="910" y="5344"/>
                  </a:cubicBezTo>
                  <a:cubicBezTo>
                    <a:pt x="912" y="5344"/>
                    <a:pt x="912" y="5340"/>
                    <a:pt x="914" y="5340"/>
                  </a:cubicBezTo>
                  <a:cubicBezTo>
                    <a:pt x="925" y="5331"/>
                    <a:pt x="938" y="5319"/>
                    <a:pt x="944" y="5308"/>
                  </a:cubicBezTo>
                  <a:lnTo>
                    <a:pt x="951" y="5297"/>
                  </a:lnTo>
                  <a:cubicBezTo>
                    <a:pt x="953" y="5297"/>
                    <a:pt x="953" y="5295"/>
                    <a:pt x="957" y="5291"/>
                  </a:cubicBezTo>
                  <a:cubicBezTo>
                    <a:pt x="957" y="5284"/>
                    <a:pt x="963" y="5282"/>
                    <a:pt x="963" y="5278"/>
                  </a:cubicBezTo>
                  <a:cubicBezTo>
                    <a:pt x="970" y="5265"/>
                    <a:pt x="976" y="5259"/>
                    <a:pt x="976" y="5250"/>
                  </a:cubicBezTo>
                  <a:cubicBezTo>
                    <a:pt x="976" y="5248"/>
                    <a:pt x="978" y="5246"/>
                    <a:pt x="981" y="5244"/>
                  </a:cubicBezTo>
                  <a:cubicBezTo>
                    <a:pt x="981" y="5244"/>
                    <a:pt x="981" y="5240"/>
                    <a:pt x="983" y="5240"/>
                  </a:cubicBezTo>
                  <a:cubicBezTo>
                    <a:pt x="983" y="5233"/>
                    <a:pt x="985" y="5227"/>
                    <a:pt x="987" y="5220"/>
                  </a:cubicBezTo>
                  <a:cubicBezTo>
                    <a:pt x="989" y="5212"/>
                    <a:pt x="989" y="5201"/>
                    <a:pt x="991" y="5193"/>
                  </a:cubicBezTo>
                  <a:lnTo>
                    <a:pt x="1002" y="294"/>
                  </a:lnTo>
                  <a:lnTo>
                    <a:pt x="1002" y="288"/>
                  </a:lnTo>
                  <a:cubicBezTo>
                    <a:pt x="1002" y="292"/>
                    <a:pt x="1002" y="296"/>
                    <a:pt x="1001" y="299"/>
                  </a:cubicBezTo>
                  <a:lnTo>
                    <a:pt x="1001" y="299"/>
                  </a:lnTo>
                  <a:cubicBezTo>
                    <a:pt x="1003" y="222"/>
                    <a:pt x="959" y="146"/>
                    <a:pt x="857" y="87"/>
                  </a:cubicBezTo>
                  <a:cubicBezTo>
                    <a:pt x="761" y="29"/>
                    <a:pt x="634" y="0"/>
                    <a:pt x="508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g30e558a7298_0_2143"/>
            <p:cNvSpPr/>
            <p:nvPr/>
          </p:nvSpPr>
          <p:spPr>
            <a:xfrm flipH="1">
              <a:off x="7711589" y="2479948"/>
              <a:ext cx="75428" cy="120633"/>
            </a:xfrm>
            <a:custGeom>
              <a:rect b="b" l="l" r="r" t="t"/>
              <a:pathLst>
                <a:path extrusionOk="0" h="6973" w="4360">
                  <a:moveTo>
                    <a:pt x="4360" y="13"/>
                  </a:moveTo>
                  <a:lnTo>
                    <a:pt x="4360" y="15"/>
                  </a:lnTo>
                  <a:lnTo>
                    <a:pt x="4360" y="15"/>
                  </a:lnTo>
                  <a:cubicBezTo>
                    <a:pt x="4360" y="14"/>
                    <a:pt x="4360" y="14"/>
                    <a:pt x="4360" y="13"/>
                  </a:cubicBezTo>
                  <a:close/>
                  <a:moveTo>
                    <a:pt x="18" y="1"/>
                  </a:moveTo>
                  <a:lnTo>
                    <a:pt x="1" y="5713"/>
                  </a:lnTo>
                  <a:cubicBezTo>
                    <a:pt x="1" y="6037"/>
                    <a:pt x="214" y="6359"/>
                    <a:pt x="643" y="6605"/>
                  </a:cubicBezTo>
                  <a:cubicBezTo>
                    <a:pt x="742" y="6660"/>
                    <a:pt x="846" y="6714"/>
                    <a:pt x="957" y="6759"/>
                  </a:cubicBezTo>
                  <a:cubicBezTo>
                    <a:pt x="961" y="6759"/>
                    <a:pt x="966" y="6759"/>
                    <a:pt x="972" y="6761"/>
                  </a:cubicBezTo>
                  <a:cubicBezTo>
                    <a:pt x="989" y="6767"/>
                    <a:pt x="1013" y="6778"/>
                    <a:pt x="1032" y="6780"/>
                  </a:cubicBezTo>
                  <a:cubicBezTo>
                    <a:pt x="1096" y="6803"/>
                    <a:pt x="1156" y="6829"/>
                    <a:pt x="1220" y="6846"/>
                  </a:cubicBezTo>
                  <a:cubicBezTo>
                    <a:pt x="1256" y="6855"/>
                    <a:pt x="1290" y="6861"/>
                    <a:pt x="1326" y="6872"/>
                  </a:cubicBezTo>
                  <a:cubicBezTo>
                    <a:pt x="1350" y="6878"/>
                    <a:pt x="1369" y="6885"/>
                    <a:pt x="1393" y="6887"/>
                  </a:cubicBezTo>
                  <a:cubicBezTo>
                    <a:pt x="1410" y="6891"/>
                    <a:pt x="1429" y="6897"/>
                    <a:pt x="1448" y="6904"/>
                  </a:cubicBezTo>
                  <a:cubicBezTo>
                    <a:pt x="1519" y="6917"/>
                    <a:pt x="1591" y="6929"/>
                    <a:pt x="1662" y="6940"/>
                  </a:cubicBezTo>
                  <a:cubicBezTo>
                    <a:pt x="1687" y="6942"/>
                    <a:pt x="1713" y="6942"/>
                    <a:pt x="1738" y="6949"/>
                  </a:cubicBezTo>
                  <a:cubicBezTo>
                    <a:pt x="1758" y="6949"/>
                    <a:pt x="1777" y="6953"/>
                    <a:pt x="1796" y="6953"/>
                  </a:cubicBezTo>
                  <a:cubicBezTo>
                    <a:pt x="1824" y="6955"/>
                    <a:pt x="1847" y="6959"/>
                    <a:pt x="1873" y="6961"/>
                  </a:cubicBezTo>
                  <a:cubicBezTo>
                    <a:pt x="1948" y="6968"/>
                    <a:pt x="2016" y="6972"/>
                    <a:pt x="2086" y="6972"/>
                  </a:cubicBezTo>
                  <a:lnTo>
                    <a:pt x="2311" y="6972"/>
                  </a:lnTo>
                  <a:cubicBezTo>
                    <a:pt x="2392" y="6972"/>
                    <a:pt x="2473" y="6966"/>
                    <a:pt x="2552" y="6955"/>
                  </a:cubicBezTo>
                  <a:cubicBezTo>
                    <a:pt x="2558" y="6955"/>
                    <a:pt x="2569" y="6953"/>
                    <a:pt x="2575" y="6953"/>
                  </a:cubicBezTo>
                  <a:cubicBezTo>
                    <a:pt x="2601" y="6953"/>
                    <a:pt x="2622" y="6949"/>
                    <a:pt x="2646" y="6942"/>
                  </a:cubicBezTo>
                  <a:cubicBezTo>
                    <a:pt x="2705" y="6936"/>
                    <a:pt x="2767" y="6929"/>
                    <a:pt x="2827" y="6917"/>
                  </a:cubicBezTo>
                  <a:cubicBezTo>
                    <a:pt x="2855" y="6910"/>
                    <a:pt x="2880" y="6904"/>
                    <a:pt x="2904" y="6902"/>
                  </a:cubicBezTo>
                  <a:cubicBezTo>
                    <a:pt x="2981" y="6885"/>
                    <a:pt x="3051" y="6865"/>
                    <a:pt x="3124" y="6846"/>
                  </a:cubicBezTo>
                  <a:cubicBezTo>
                    <a:pt x="3162" y="6835"/>
                    <a:pt x="3203" y="6829"/>
                    <a:pt x="3239" y="6816"/>
                  </a:cubicBezTo>
                  <a:cubicBezTo>
                    <a:pt x="3269" y="6806"/>
                    <a:pt x="3299" y="6793"/>
                    <a:pt x="3329" y="6780"/>
                  </a:cubicBezTo>
                  <a:cubicBezTo>
                    <a:pt x="3354" y="6774"/>
                    <a:pt x="3384" y="6761"/>
                    <a:pt x="3412" y="6752"/>
                  </a:cubicBezTo>
                  <a:cubicBezTo>
                    <a:pt x="3517" y="6710"/>
                    <a:pt x="3621" y="6660"/>
                    <a:pt x="3715" y="6605"/>
                  </a:cubicBezTo>
                  <a:cubicBezTo>
                    <a:pt x="3724" y="6603"/>
                    <a:pt x="3730" y="6596"/>
                    <a:pt x="3741" y="6590"/>
                  </a:cubicBezTo>
                  <a:cubicBezTo>
                    <a:pt x="3760" y="6584"/>
                    <a:pt x="3775" y="6567"/>
                    <a:pt x="3794" y="6558"/>
                  </a:cubicBezTo>
                  <a:cubicBezTo>
                    <a:pt x="3822" y="6539"/>
                    <a:pt x="3850" y="6520"/>
                    <a:pt x="3875" y="6502"/>
                  </a:cubicBezTo>
                  <a:cubicBezTo>
                    <a:pt x="3896" y="6485"/>
                    <a:pt x="3914" y="6470"/>
                    <a:pt x="3935" y="6458"/>
                  </a:cubicBezTo>
                  <a:cubicBezTo>
                    <a:pt x="3956" y="6438"/>
                    <a:pt x="3980" y="6417"/>
                    <a:pt x="4003" y="6398"/>
                  </a:cubicBezTo>
                  <a:cubicBezTo>
                    <a:pt x="4007" y="6391"/>
                    <a:pt x="4014" y="6391"/>
                    <a:pt x="4016" y="6389"/>
                  </a:cubicBezTo>
                  <a:cubicBezTo>
                    <a:pt x="4022" y="6379"/>
                    <a:pt x="4029" y="6372"/>
                    <a:pt x="4037" y="6364"/>
                  </a:cubicBezTo>
                  <a:cubicBezTo>
                    <a:pt x="4069" y="6330"/>
                    <a:pt x="4101" y="6298"/>
                    <a:pt x="4129" y="6263"/>
                  </a:cubicBezTo>
                  <a:cubicBezTo>
                    <a:pt x="4136" y="6257"/>
                    <a:pt x="4144" y="6251"/>
                    <a:pt x="4148" y="6240"/>
                  </a:cubicBezTo>
                  <a:cubicBezTo>
                    <a:pt x="4157" y="6236"/>
                    <a:pt x="4159" y="6229"/>
                    <a:pt x="4165" y="6221"/>
                  </a:cubicBezTo>
                  <a:cubicBezTo>
                    <a:pt x="4185" y="6197"/>
                    <a:pt x="4200" y="6172"/>
                    <a:pt x="4215" y="6146"/>
                  </a:cubicBezTo>
                  <a:cubicBezTo>
                    <a:pt x="4223" y="6133"/>
                    <a:pt x="4232" y="6123"/>
                    <a:pt x="4238" y="6114"/>
                  </a:cubicBezTo>
                  <a:lnTo>
                    <a:pt x="4247" y="6097"/>
                  </a:lnTo>
                  <a:cubicBezTo>
                    <a:pt x="4255" y="6076"/>
                    <a:pt x="4268" y="6052"/>
                    <a:pt x="4276" y="6029"/>
                  </a:cubicBezTo>
                  <a:cubicBezTo>
                    <a:pt x="4283" y="6016"/>
                    <a:pt x="4289" y="6003"/>
                    <a:pt x="4296" y="5988"/>
                  </a:cubicBezTo>
                  <a:cubicBezTo>
                    <a:pt x="4296" y="5984"/>
                    <a:pt x="4298" y="5982"/>
                    <a:pt x="4298" y="5975"/>
                  </a:cubicBezTo>
                  <a:cubicBezTo>
                    <a:pt x="4306" y="5954"/>
                    <a:pt x="4313" y="5928"/>
                    <a:pt x="4319" y="5909"/>
                  </a:cubicBezTo>
                  <a:cubicBezTo>
                    <a:pt x="4323" y="5896"/>
                    <a:pt x="4328" y="5881"/>
                    <a:pt x="4332" y="5866"/>
                  </a:cubicBezTo>
                  <a:lnTo>
                    <a:pt x="4332" y="5854"/>
                  </a:lnTo>
                  <a:cubicBezTo>
                    <a:pt x="4336" y="5832"/>
                    <a:pt x="4338" y="5809"/>
                    <a:pt x="4340" y="5787"/>
                  </a:cubicBezTo>
                  <a:cubicBezTo>
                    <a:pt x="4343" y="5775"/>
                    <a:pt x="4343" y="5758"/>
                    <a:pt x="4347" y="5740"/>
                  </a:cubicBezTo>
                  <a:lnTo>
                    <a:pt x="4347" y="5725"/>
                  </a:lnTo>
                  <a:lnTo>
                    <a:pt x="4360" y="15"/>
                  </a:lnTo>
                  <a:lnTo>
                    <a:pt x="4360" y="15"/>
                  </a:lnTo>
                  <a:cubicBezTo>
                    <a:pt x="4360" y="36"/>
                    <a:pt x="4357" y="57"/>
                    <a:pt x="4355" y="75"/>
                  </a:cubicBezTo>
                  <a:cubicBezTo>
                    <a:pt x="4353" y="101"/>
                    <a:pt x="4351" y="120"/>
                    <a:pt x="4347" y="144"/>
                  </a:cubicBezTo>
                  <a:cubicBezTo>
                    <a:pt x="4345" y="163"/>
                    <a:pt x="4338" y="180"/>
                    <a:pt x="4334" y="199"/>
                  </a:cubicBezTo>
                  <a:cubicBezTo>
                    <a:pt x="4328" y="221"/>
                    <a:pt x="4323" y="244"/>
                    <a:pt x="4315" y="267"/>
                  </a:cubicBezTo>
                  <a:cubicBezTo>
                    <a:pt x="4311" y="282"/>
                    <a:pt x="4300" y="299"/>
                    <a:pt x="4293" y="319"/>
                  </a:cubicBezTo>
                  <a:cubicBezTo>
                    <a:pt x="4283" y="342"/>
                    <a:pt x="4274" y="361"/>
                    <a:pt x="4264" y="383"/>
                  </a:cubicBezTo>
                  <a:cubicBezTo>
                    <a:pt x="4253" y="402"/>
                    <a:pt x="4240" y="421"/>
                    <a:pt x="4232" y="436"/>
                  </a:cubicBezTo>
                  <a:cubicBezTo>
                    <a:pt x="4215" y="462"/>
                    <a:pt x="4200" y="487"/>
                    <a:pt x="4180" y="509"/>
                  </a:cubicBezTo>
                  <a:cubicBezTo>
                    <a:pt x="4172" y="526"/>
                    <a:pt x="4159" y="539"/>
                    <a:pt x="4148" y="556"/>
                  </a:cubicBezTo>
                  <a:cubicBezTo>
                    <a:pt x="4118" y="588"/>
                    <a:pt x="4086" y="620"/>
                    <a:pt x="4054" y="652"/>
                  </a:cubicBezTo>
                  <a:cubicBezTo>
                    <a:pt x="4042" y="664"/>
                    <a:pt x="4031" y="677"/>
                    <a:pt x="4016" y="690"/>
                  </a:cubicBezTo>
                  <a:cubicBezTo>
                    <a:pt x="3999" y="703"/>
                    <a:pt x="3973" y="724"/>
                    <a:pt x="3954" y="743"/>
                  </a:cubicBezTo>
                  <a:cubicBezTo>
                    <a:pt x="3931" y="756"/>
                    <a:pt x="3911" y="775"/>
                    <a:pt x="3890" y="790"/>
                  </a:cubicBezTo>
                  <a:cubicBezTo>
                    <a:pt x="3867" y="808"/>
                    <a:pt x="3841" y="827"/>
                    <a:pt x="3815" y="840"/>
                  </a:cubicBezTo>
                  <a:cubicBezTo>
                    <a:pt x="3788" y="859"/>
                    <a:pt x="3762" y="878"/>
                    <a:pt x="3730" y="895"/>
                  </a:cubicBezTo>
                  <a:cubicBezTo>
                    <a:pt x="3636" y="951"/>
                    <a:pt x="3534" y="997"/>
                    <a:pt x="3427" y="1038"/>
                  </a:cubicBezTo>
                  <a:cubicBezTo>
                    <a:pt x="3401" y="1051"/>
                    <a:pt x="3371" y="1059"/>
                    <a:pt x="3344" y="1070"/>
                  </a:cubicBezTo>
                  <a:cubicBezTo>
                    <a:pt x="3241" y="1108"/>
                    <a:pt x="3134" y="1140"/>
                    <a:pt x="3023" y="1170"/>
                  </a:cubicBezTo>
                  <a:cubicBezTo>
                    <a:pt x="3013" y="1173"/>
                    <a:pt x="3000" y="1177"/>
                    <a:pt x="2987" y="1177"/>
                  </a:cubicBezTo>
                  <a:cubicBezTo>
                    <a:pt x="2880" y="1202"/>
                    <a:pt x="2769" y="1219"/>
                    <a:pt x="2656" y="1232"/>
                  </a:cubicBezTo>
                  <a:cubicBezTo>
                    <a:pt x="2637" y="1239"/>
                    <a:pt x="2614" y="1241"/>
                    <a:pt x="2594" y="1241"/>
                  </a:cubicBezTo>
                  <a:cubicBezTo>
                    <a:pt x="2473" y="1258"/>
                    <a:pt x="2351" y="1260"/>
                    <a:pt x="2227" y="1260"/>
                  </a:cubicBezTo>
                  <a:lnTo>
                    <a:pt x="2172" y="1260"/>
                  </a:lnTo>
                  <a:cubicBezTo>
                    <a:pt x="2050" y="1260"/>
                    <a:pt x="1928" y="1258"/>
                    <a:pt x="1809" y="1241"/>
                  </a:cubicBezTo>
                  <a:cubicBezTo>
                    <a:pt x="1792" y="1241"/>
                    <a:pt x="1773" y="1239"/>
                    <a:pt x="1758" y="1239"/>
                  </a:cubicBezTo>
                  <a:cubicBezTo>
                    <a:pt x="1638" y="1222"/>
                    <a:pt x="1523" y="1202"/>
                    <a:pt x="1408" y="1177"/>
                  </a:cubicBezTo>
                  <a:cubicBezTo>
                    <a:pt x="1386" y="1175"/>
                    <a:pt x="1365" y="1168"/>
                    <a:pt x="1344" y="1162"/>
                  </a:cubicBezTo>
                  <a:cubicBezTo>
                    <a:pt x="1241" y="1138"/>
                    <a:pt x="1139" y="1106"/>
                    <a:pt x="1040" y="1070"/>
                  </a:cubicBezTo>
                  <a:cubicBezTo>
                    <a:pt x="1023" y="1068"/>
                    <a:pt x="1006" y="1057"/>
                    <a:pt x="989" y="1051"/>
                  </a:cubicBezTo>
                  <a:cubicBezTo>
                    <a:pt x="874" y="1008"/>
                    <a:pt x="761" y="953"/>
                    <a:pt x="661" y="895"/>
                  </a:cubicBezTo>
                  <a:cubicBezTo>
                    <a:pt x="231" y="650"/>
                    <a:pt x="18" y="325"/>
                    <a:pt x="18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g30e558a7298_0_2143"/>
            <p:cNvSpPr/>
            <p:nvPr/>
          </p:nvSpPr>
          <p:spPr>
            <a:xfrm flipH="1">
              <a:off x="7707887" y="2458288"/>
              <a:ext cx="82521" cy="43527"/>
            </a:xfrm>
            <a:custGeom>
              <a:rect b="b" l="l" r="r" t="t"/>
              <a:pathLst>
                <a:path extrusionOk="0" h="2516" w="4770">
                  <a:moveTo>
                    <a:pt x="2378" y="1"/>
                  </a:moveTo>
                  <a:cubicBezTo>
                    <a:pt x="1822" y="1"/>
                    <a:pt x="1266" y="123"/>
                    <a:pt x="844" y="369"/>
                  </a:cubicBezTo>
                  <a:cubicBezTo>
                    <a:pt x="1" y="858"/>
                    <a:pt x="5" y="1658"/>
                    <a:pt x="854" y="2147"/>
                  </a:cubicBezTo>
                  <a:cubicBezTo>
                    <a:pt x="1280" y="2392"/>
                    <a:pt x="1837" y="2515"/>
                    <a:pt x="2393" y="2515"/>
                  </a:cubicBezTo>
                  <a:cubicBezTo>
                    <a:pt x="2949" y="2515"/>
                    <a:pt x="3504" y="2392"/>
                    <a:pt x="3926" y="2147"/>
                  </a:cubicBezTo>
                  <a:cubicBezTo>
                    <a:pt x="4769" y="1658"/>
                    <a:pt x="4767" y="858"/>
                    <a:pt x="3913" y="369"/>
                  </a:cubicBezTo>
                  <a:cubicBezTo>
                    <a:pt x="3489" y="123"/>
                    <a:pt x="2933" y="1"/>
                    <a:pt x="2378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g30e558a7298_0_2143"/>
            <p:cNvSpPr/>
            <p:nvPr/>
          </p:nvSpPr>
          <p:spPr>
            <a:xfrm flipH="1">
              <a:off x="7741639" y="2391804"/>
              <a:ext cx="17784" cy="91603"/>
            </a:xfrm>
            <a:custGeom>
              <a:rect b="b" l="l" r="r" t="t"/>
              <a:pathLst>
                <a:path extrusionOk="0" h="5295" w="1028">
                  <a:moveTo>
                    <a:pt x="15" y="1"/>
                  </a:moveTo>
                  <a:lnTo>
                    <a:pt x="0" y="5002"/>
                  </a:lnTo>
                  <a:cubicBezTo>
                    <a:pt x="0" y="5076"/>
                    <a:pt x="52" y="5151"/>
                    <a:pt x="150" y="5213"/>
                  </a:cubicBezTo>
                  <a:cubicBezTo>
                    <a:pt x="173" y="5222"/>
                    <a:pt x="199" y="5234"/>
                    <a:pt x="225" y="5245"/>
                  </a:cubicBezTo>
                  <a:cubicBezTo>
                    <a:pt x="244" y="5251"/>
                    <a:pt x="263" y="5262"/>
                    <a:pt x="286" y="5269"/>
                  </a:cubicBezTo>
                  <a:cubicBezTo>
                    <a:pt x="293" y="5269"/>
                    <a:pt x="306" y="5271"/>
                    <a:pt x="314" y="5271"/>
                  </a:cubicBezTo>
                  <a:cubicBezTo>
                    <a:pt x="316" y="5271"/>
                    <a:pt x="321" y="5271"/>
                    <a:pt x="323" y="5275"/>
                  </a:cubicBezTo>
                  <a:cubicBezTo>
                    <a:pt x="327" y="5275"/>
                    <a:pt x="331" y="5277"/>
                    <a:pt x="338" y="5277"/>
                  </a:cubicBezTo>
                  <a:cubicBezTo>
                    <a:pt x="353" y="5281"/>
                    <a:pt x="370" y="5288"/>
                    <a:pt x="387" y="5288"/>
                  </a:cubicBezTo>
                  <a:cubicBezTo>
                    <a:pt x="402" y="5290"/>
                    <a:pt x="421" y="5290"/>
                    <a:pt x="436" y="5294"/>
                  </a:cubicBezTo>
                  <a:lnTo>
                    <a:pt x="538" y="5294"/>
                  </a:lnTo>
                  <a:cubicBezTo>
                    <a:pt x="558" y="5294"/>
                    <a:pt x="577" y="5294"/>
                    <a:pt x="594" y="5290"/>
                  </a:cubicBezTo>
                  <a:cubicBezTo>
                    <a:pt x="615" y="5290"/>
                    <a:pt x="639" y="5288"/>
                    <a:pt x="658" y="5281"/>
                  </a:cubicBezTo>
                  <a:cubicBezTo>
                    <a:pt x="666" y="5281"/>
                    <a:pt x="677" y="5277"/>
                    <a:pt x="686" y="5275"/>
                  </a:cubicBezTo>
                  <a:cubicBezTo>
                    <a:pt x="694" y="5271"/>
                    <a:pt x="703" y="5271"/>
                    <a:pt x="711" y="5269"/>
                  </a:cubicBezTo>
                  <a:cubicBezTo>
                    <a:pt x="726" y="5269"/>
                    <a:pt x="741" y="5262"/>
                    <a:pt x="754" y="5258"/>
                  </a:cubicBezTo>
                  <a:cubicBezTo>
                    <a:pt x="794" y="5245"/>
                    <a:pt x="831" y="5230"/>
                    <a:pt x="867" y="5213"/>
                  </a:cubicBezTo>
                  <a:cubicBezTo>
                    <a:pt x="867" y="5209"/>
                    <a:pt x="869" y="5207"/>
                    <a:pt x="871" y="5207"/>
                  </a:cubicBezTo>
                  <a:cubicBezTo>
                    <a:pt x="880" y="5200"/>
                    <a:pt x="888" y="5194"/>
                    <a:pt x="899" y="5187"/>
                  </a:cubicBezTo>
                  <a:cubicBezTo>
                    <a:pt x="912" y="5177"/>
                    <a:pt x="923" y="5170"/>
                    <a:pt x="931" y="5162"/>
                  </a:cubicBezTo>
                  <a:cubicBezTo>
                    <a:pt x="933" y="5162"/>
                    <a:pt x="933" y="5162"/>
                    <a:pt x="933" y="5158"/>
                  </a:cubicBezTo>
                  <a:cubicBezTo>
                    <a:pt x="946" y="5147"/>
                    <a:pt x="957" y="5138"/>
                    <a:pt x="967" y="5126"/>
                  </a:cubicBezTo>
                  <a:lnTo>
                    <a:pt x="970" y="5119"/>
                  </a:lnTo>
                  <a:cubicBezTo>
                    <a:pt x="974" y="5115"/>
                    <a:pt x="976" y="5113"/>
                    <a:pt x="978" y="5108"/>
                  </a:cubicBezTo>
                  <a:cubicBezTo>
                    <a:pt x="980" y="5102"/>
                    <a:pt x="984" y="5100"/>
                    <a:pt x="989" y="5096"/>
                  </a:cubicBezTo>
                  <a:cubicBezTo>
                    <a:pt x="991" y="5087"/>
                    <a:pt x="997" y="5076"/>
                    <a:pt x="999" y="5068"/>
                  </a:cubicBezTo>
                  <a:lnTo>
                    <a:pt x="999" y="5062"/>
                  </a:lnTo>
                  <a:cubicBezTo>
                    <a:pt x="1002" y="5062"/>
                    <a:pt x="1002" y="5059"/>
                    <a:pt x="1004" y="5057"/>
                  </a:cubicBezTo>
                  <a:cubicBezTo>
                    <a:pt x="1006" y="5049"/>
                    <a:pt x="1008" y="5044"/>
                    <a:pt x="1008" y="5038"/>
                  </a:cubicBezTo>
                  <a:cubicBezTo>
                    <a:pt x="1008" y="5025"/>
                    <a:pt x="1012" y="5019"/>
                    <a:pt x="1012" y="5008"/>
                  </a:cubicBezTo>
                  <a:lnTo>
                    <a:pt x="1027" y="7"/>
                  </a:lnTo>
                  <a:lnTo>
                    <a:pt x="1027" y="5"/>
                  </a:lnTo>
                  <a:cubicBezTo>
                    <a:pt x="1025" y="20"/>
                    <a:pt x="1023" y="39"/>
                    <a:pt x="1019" y="58"/>
                  </a:cubicBezTo>
                  <a:lnTo>
                    <a:pt x="1019" y="62"/>
                  </a:lnTo>
                  <a:cubicBezTo>
                    <a:pt x="1010" y="75"/>
                    <a:pt x="1002" y="92"/>
                    <a:pt x="993" y="107"/>
                  </a:cubicBezTo>
                  <a:cubicBezTo>
                    <a:pt x="991" y="112"/>
                    <a:pt x="989" y="114"/>
                    <a:pt x="989" y="118"/>
                  </a:cubicBezTo>
                  <a:cubicBezTo>
                    <a:pt x="976" y="131"/>
                    <a:pt x="963" y="146"/>
                    <a:pt x="946" y="158"/>
                  </a:cubicBezTo>
                  <a:cubicBezTo>
                    <a:pt x="937" y="169"/>
                    <a:pt x="925" y="178"/>
                    <a:pt x="914" y="186"/>
                  </a:cubicBezTo>
                  <a:cubicBezTo>
                    <a:pt x="903" y="193"/>
                    <a:pt x="893" y="201"/>
                    <a:pt x="880" y="212"/>
                  </a:cubicBezTo>
                  <a:cubicBezTo>
                    <a:pt x="837" y="237"/>
                    <a:pt x="782" y="257"/>
                    <a:pt x="724" y="269"/>
                  </a:cubicBezTo>
                  <a:cubicBezTo>
                    <a:pt x="718" y="269"/>
                    <a:pt x="709" y="276"/>
                    <a:pt x="701" y="276"/>
                  </a:cubicBezTo>
                  <a:cubicBezTo>
                    <a:pt x="645" y="289"/>
                    <a:pt x="587" y="295"/>
                    <a:pt x="526" y="295"/>
                  </a:cubicBezTo>
                  <a:lnTo>
                    <a:pt x="519" y="295"/>
                  </a:lnTo>
                  <a:cubicBezTo>
                    <a:pt x="457" y="295"/>
                    <a:pt x="395" y="289"/>
                    <a:pt x="338" y="276"/>
                  </a:cubicBezTo>
                  <a:cubicBezTo>
                    <a:pt x="333" y="276"/>
                    <a:pt x="331" y="276"/>
                    <a:pt x="329" y="272"/>
                  </a:cubicBezTo>
                  <a:cubicBezTo>
                    <a:pt x="269" y="259"/>
                    <a:pt x="214" y="237"/>
                    <a:pt x="165" y="212"/>
                  </a:cubicBezTo>
                  <a:cubicBezTo>
                    <a:pt x="67" y="152"/>
                    <a:pt x="15" y="75"/>
                    <a:pt x="15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g30e558a7298_0_2143"/>
            <p:cNvSpPr/>
            <p:nvPr/>
          </p:nvSpPr>
          <p:spPr>
            <a:xfrm flipH="1">
              <a:off x="7740791" y="2386804"/>
              <a:ext cx="19220" cy="10138"/>
            </a:xfrm>
            <a:custGeom>
              <a:rect b="b" l="l" r="r" t="t"/>
              <a:pathLst>
                <a:path extrusionOk="0" h="586" w="1111">
                  <a:moveTo>
                    <a:pt x="553" y="1"/>
                  </a:moveTo>
                  <a:cubicBezTo>
                    <a:pt x="424" y="1"/>
                    <a:pt x="295" y="28"/>
                    <a:pt x="197" y="82"/>
                  </a:cubicBezTo>
                  <a:cubicBezTo>
                    <a:pt x="0" y="200"/>
                    <a:pt x="2" y="388"/>
                    <a:pt x="199" y="501"/>
                  </a:cubicBezTo>
                  <a:cubicBezTo>
                    <a:pt x="298" y="557"/>
                    <a:pt x="428" y="586"/>
                    <a:pt x="557" y="586"/>
                  </a:cubicBezTo>
                  <a:cubicBezTo>
                    <a:pt x="687" y="586"/>
                    <a:pt x="816" y="557"/>
                    <a:pt x="914" y="501"/>
                  </a:cubicBezTo>
                  <a:cubicBezTo>
                    <a:pt x="1110" y="388"/>
                    <a:pt x="1110" y="200"/>
                    <a:pt x="910" y="82"/>
                  </a:cubicBezTo>
                  <a:cubicBezTo>
                    <a:pt x="811" y="28"/>
                    <a:pt x="682" y="1"/>
                    <a:pt x="553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g30e558a7298_0_2143"/>
            <p:cNvSpPr/>
            <p:nvPr/>
          </p:nvSpPr>
          <p:spPr>
            <a:xfrm flipH="1">
              <a:off x="7665017" y="2369401"/>
              <a:ext cx="17525" cy="94648"/>
            </a:xfrm>
            <a:custGeom>
              <a:rect b="b" l="l" r="r" t="t"/>
              <a:pathLst>
                <a:path extrusionOk="0" h="5471" w="1013">
                  <a:moveTo>
                    <a:pt x="891" y="467"/>
                  </a:moveTo>
                  <a:lnTo>
                    <a:pt x="891" y="469"/>
                  </a:lnTo>
                  <a:cubicBezTo>
                    <a:pt x="878" y="476"/>
                    <a:pt x="869" y="487"/>
                    <a:pt x="859" y="489"/>
                  </a:cubicBezTo>
                  <a:cubicBezTo>
                    <a:pt x="869" y="482"/>
                    <a:pt x="880" y="476"/>
                    <a:pt x="891" y="467"/>
                  </a:cubicBezTo>
                  <a:close/>
                  <a:moveTo>
                    <a:pt x="507" y="0"/>
                  </a:moveTo>
                  <a:cubicBezTo>
                    <a:pt x="380" y="0"/>
                    <a:pt x="253" y="29"/>
                    <a:pt x="156" y="85"/>
                  </a:cubicBezTo>
                  <a:cubicBezTo>
                    <a:pt x="60" y="143"/>
                    <a:pt x="13" y="215"/>
                    <a:pt x="13" y="286"/>
                  </a:cubicBezTo>
                  <a:lnTo>
                    <a:pt x="1" y="5185"/>
                  </a:lnTo>
                  <a:cubicBezTo>
                    <a:pt x="1" y="5259"/>
                    <a:pt x="50" y="5332"/>
                    <a:pt x="148" y="5392"/>
                  </a:cubicBezTo>
                  <a:cubicBezTo>
                    <a:pt x="167" y="5404"/>
                    <a:pt x="193" y="5413"/>
                    <a:pt x="216" y="5424"/>
                  </a:cubicBezTo>
                  <a:cubicBezTo>
                    <a:pt x="218" y="5424"/>
                    <a:pt x="220" y="5426"/>
                    <a:pt x="223" y="5426"/>
                  </a:cubicBezTo>
                  <a:cubicBezTo>
                    <a:pt x="225" y="5430"/>
                    <a:pt x="229" y="5430"/>
                    <a:pt x="231" y="5430"/>
                  </a:cubicBezTo>
                  <a:cubicBezTo>
                    <a:pt x="248" y="5432"/>
                    <a:pt x="261" y="5439"/>
                    <a:pt x="276" y="5445"/>
                  </a:cubicBezTo>
                  <a:cubicBezTo>
                    <a:pt x="284" y="5445"/>
                    <a:pt x="295" y="5449"/>
                    <a:pt x="302" y="5449"/>
                  </a:cubicBezTo>
                  <a:cubicBezTo>
                    <a:pt x="308" y="5449"/>
                    <a:pt x="310" y="5451"/>
                    <a:pt x="314" y="5451"/>
                  </a:cubicBezTo>
                  <a:cubicBezTo>
                    <a:pt x="319" y="5456"/>
                    <a:pt x="325" y="5456"/>
                    <a:pt x="327" y="5456"/>
                  </a:cubicBezTo>
                  <a:cubicBezTo>
                    <a:pt x="344" y="5462"/>
                    <a:pt x="359" y="5464"/>
                    <a:pt x="376" y="5464"/>
                  </a:cubicBezTo>
                  <a:lnTo>
                    <a:pt x="395" y="5464"/>
                  </a:lnTo>
                  <a:cubicBezTo>
                    <a:pt x="400" y="5469"/>
                    <a:pt x="404" y="5469"/>
                    <a:pt x="408" y="5469"/>
                  </a:cubicBezTo>
                  <a:lnTo>
                    <a:pt x="425" y="5469"/>
                  </a:lnTo>
                  <a:cubicBezTo>
                    <a:pt x="442" y="5471"/>
                    <a:pt x="455" y="5471"/>
                    <a:pt x="474" y="5471"/>
                  </a:cubicBezTo>
                  <a:lnTo>
                    <a:pt x="526" y="5471"/>
                  </a:lnTo>
                  <a:cubicBezTo>
                    <a:pt x="543" y="5471"/>
                    <a:pt x="562" y="5469"/>
                    <a:pt x="579" y="5469"/>
                  </a:cubicBezTo>
                  <a:lnTo>
                    <a:pt x="585" y="5469"/>
                  </a:lnTo>
                  <a:cubicBezTo>
                    <a:pt x="592" y="5469"/>
                    <a:pt x="596" y="5464"/>
                    <a:pt x="602" y="5464"/>
                  </a:cubicBezTo>
                  <a:cubicBezTo>
                    <a:pt x="617" y="5464"/>
                    <a:pt x="630" y="5464"/>
                    <a:pt x="643" y="5462"/>
                  </a:cubicBezTo>
                  <a:cubicBezTo>
                    <a:pt x="649" y="5462"/>
                    <a:pt x="654" y="5458"/>
                    <a:pt x="660" y="5456"/>
                  </a:cubicBezTo>
                  <a:cubicBezTo>
                    <a:pt x="677" y="5451"/>
                    <a:pt x="692" y="5449"/>
                    <a:pt x="713" y="5445"/>
                  </a:cubicBezTo>
                  <a:cubicBezTo>
                    <a:pt x="720" y="5443"/>
                    <a:pt x="731" y="5443"/>
                    <a:pt x="737" y="5437"/>
                  </a:cubicBezTo>
                  <a:cubicBezTo>
                    <a:pt x="741" y="5437"/>
                    <a:pt x="743" y="5432"/>
                    <a:pt x="748" y="5432"/>
                  </a:cubicBezTo>
                  <a:cubicBezTo>
                    <a:pt x="782" y="5424"/>
                    <a:pt x="816" y="5407"/>
                    <a:pt x="844" y="5392"/>
                  </a:cubicBezTo>
                  <a:cubicBezTo>
                    <a:pt x="844" y="5392"/>
                    <a:pt x="848" y="5387"/>
                    <a:pt x="850" y="5387"/>
                  </a:cubicBezTo>
                  <a:cubicBezTo>
                    <a:pt x="861" y="5381"/>
                    <a:pt x="867" y="5370"/>
                    <a:pt x="876" y="5368"/>
                  </a:cubicBezTo>
                  <a:cubicBezTo>
                    <a:pt x="886" y="5362"/>
                    <a:pt x="901" y="5351"/>
                    <a:pt x="910" y="5343"/>
                  </a:cubicBezTo>
                  <a:cubicBezTo>
                    <a:pt x="910" y="5343"/>
                    <a:pt x="912" y="5338"/>
                    <a:pt x="914" y="5338"/>
                  </a:cubicBezTo>
                  <a:cubicBezTo>
                    <a:pt x="925" y="5330"/>
                    <a:pt x="935" y="5319"/>
                    <a:pt x="944" y="5306"/>
                  </a:cubicBezTo>
                  <a:cubicBezTo>
                    <a:pt x="946" y="5304"/>
                    <a:pt x="948" y="5304"/>
                    <a:pt x="950" y="5298"/>
                  </a:cubicBezTo>
                  <a:cubicBezTo>
                    <a:pt x="953" y="5293"/>
                    <a:pt x="953" y="5293"/>
                    <a:pt x="955" y="5291"/>
                  </a:cubicBezTo>
                  <a:cubicBezTo>
                    <a:pt x="959" y="5287"/>
                    <a:pt x="961" y="5285"/>
                    <a:pt x="963" y="5279"/>
                  </a:cubicBezTo>
                  <a:cubicBezTo>
                    <a:pt x="970" y="5268"/>
                    <a:pt x="974" y="5257"/>
                    <a:pt x="976" y="5249"/>
                  </a:cubicBezTo>
                  <a:cubicBezTo>
                    <a:pt x="976" y="5249"/>
                    <a:pt x="976" y="5244"/>
                    <a:pt x="978" y="5242"/>
                  </a:cubicBezTo>
                  <a:cubicBezTo>
                    <a:pt x="978" y="5242"/>
                    <a:pt x="978" y="5238"/>
                    <a:pt x="980" y="5238"/>
                  </a:cubicBezTo>
                  <a:cubicBezTo>
                    <a:pt x="982" y="5236"/>
                    <a:pt x="982" y="5229"/>
                    <a:pt x="985" y="5219"/>
                  </a:cubicBezTo>
                  <a:cubicBezTo>
                    <a:pt x="989" y="5212"/>
                    <a:pt x="989" y="5200"/>
                    <a:pt x="989" y="5193"/>
                  </a:cubicBezTo>
                  <a:lnTo>
                    <a:pt x="1002" y="294"/>
                  </a:lnTo>
                  <a:lnTo>
                    <a:pt x="1002" y="288"/>
                  </a:lnTo>
                  <a:cubicBezTo>
                    <a:pt x="1002" y="299"/>
                    <a:pt x="1000" y="309"/>
                    <a:pt x="997" y="316"/>
                  </a:cubicBezTo>
                  <a:cubicBezTo>
                    <a:pt x="1012" y="235"/>
                    <a:pt x="965" y="149"/>
                    <a:pt x="856" y="85"/>
                  </a:cubicBezTo>
                  <a:cubicBezTo>
                    <a:pt x="760" y="29"/>
                    <a:pt x="634" y="0"/>
                    <a:pt x="507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g30e558a7298_0_2143"/>
            <p:cNvSpPr/>
            <p:nvPr/>
          </p:nvSpPr>
          <p:spPr>
            <a:xfrm flipH="1">
              <a:off x="7636178" y="2294543"/>
              <a:ext cx="75428" cy="120650"/>
            </a:xfrm>
            <a:custGeom>
              <a:rect b="b" l="l" r="r" t="t"/>
              <a:pathLst>
                <a:path extrusionOk="0" h="6974" w="4360">
                  <a:moveTo>
                    <a:pt x="4359" y="13"/>
                  </a:moveTo>
                  <a:lnTo>
                    <a:pt x="4359" y="14"/>
                  </a:lnTo>
                  <a:lnTo>
                    <a:pt x="4359" y="14"/>
                  </a:lnTo>
                  <a:cubicBezTo>
                    <a:pt x="4359" y="14"/>
                    <a:pt x="4359" y="13"/>
                    <a:pt x="4359" y="13"/>
                  </a:cubicBezTo>
                  <a:close/>
                  <a:moveTo>
                    <a:pt x="16" y="0"/>
                  </a:moveTo>
                  <a:lnTo>
                    <a:pt x="3" y="5710"/>
                  </a:lnTo>
                  <a:cubicBezTo>
                    <a:pt x="1" y="6034"/>
                    <a:pt x="214" y="6361"/>
                    <a:pt x="641" y="6607"/>
                  </a:cubicBezTo>
                  <a:cubicBezTo>
                    <a:pt x="741" y="6662"/>
                    <a:pt x="846" y="6713"/>
                    <a:pt x="955" y="6756"/>
                  </a:cubicBezTo>
                  <a:cubicBezTo>
                    <a:pt x="961" y="6760"/>
                    <a:pt x="965" y="6760"/>
                    <a:pt x="970" y="6762"/>
                  </a:cubicBezTo>
                  <a:cubicBezTo>
                    <a:pt x="991" y="6767"/>
                    <a:pt x="1012" y="6775"/>
                    <a:pt x="1032" y="6782"/>
                  </a:cubicBezTo>
                  <a:cubicBezTo>
                    <a:pt x="1094" y="6805"/>
                    <a:pt x="1153" y="6826"/>
                    <a:pt x="1217" y="6843"/>
                  </a:cubicBezTo>
                  <a:cubicBezTo>
                    <a:pt x="1256" y="6856"/>
                    <a:pt x="1290" y="6863"/>
                    <a:pt x="1326" y="6869"/>
                  </a:cubicBezTo>
                  <a:cubicBezTo>
                    <a:pt x="1348" y="6875"/>
                    <a:pt x="1369" y="6882"/>
                    <a:pt x="1390" y="6888"/>
                  </a:cubicBezTo>
                  <a:cubicBezTo>
                    <a:pt x="1409" y="6893"/>
                    <a:pt x="1427" y="6895"/>
                    <a:pt x="1446" y="6901"/>
                  </a:cubicBezTo>
                  <a:cubicBezTo>
                    <a:pt x="1516" y="6914"/>
                    <a:pt x="1589" y="6927"/>
                    <a:pt x="1659" y="6937"/>
                  </a:cubicBezTo>
                  <a:cubicBezTo>
                    <a:pt x="1687" y="6942"/>
                    <a:pt x="1710" y="6944"/>
                    <a:pt x="1736" y="6948"/>
                  </a:cubicBezTo>
                  <a:cubicBezTo>
                    <a:pt x="1755" y="6948"/>
                    <a:pt x="1774" y="6954"/>
                    <a:pt x="1794" y="6954"/>
                  </a:cubicBezTo>
                  <a:cubicBezTo>
                    <a:pt x="1821" y="6957"/>
                    <a:pt x="1845" y="6961"/>
                    <a:pt x="1873" y="6961"/>
                  </a:cubicBezTo>
                  <a:cubicBezTo>
                    <a:pt x="1945" y="6967"/>
                    <a:pt x="2016" y="6974"/>
                    <a:pt x="2088" y="6974"/>
                  </a:cubicBezTo>
                  <a:lnTo>
                    <a:pt x="2308" y="6974"/>
                  </a:lnTo>
                  <a:cubicBezTo>
                    <a:pt x="2391" y="6967"/>
                    <a:pt x="2470" y="6963"/>
                    <a:pt x="2549" y="6957"/>
                  </a:cubicBezTo>
                  <a:cubicBezTo>
                    <a:pt x="2558" y="6957"/>
                    <a:pt x="2566" y="6954"/>
                    <a:pt x="2577" y="6954"/>
                  </a:cubicBezTo>
                  <a:cubicBezTo>
                    <a:pt x="2598" y="6948"/>
                    <a:pt x="2622" y="6948"/>
                    <a:pt x="2645" y="6944"/>
                  </a:cubicBezTo>
                  <a:cubicBezTo>
                    <a:pt x="2705" y="6937"/>
                    <a:pt x="2767" y="6931"/>
                    <a:pt x="2827" y="6918"/>
                  </a:cubicBezTo>
                  <a:cubicBezTo>
                    <a:pt x="2855" y="6912"/>
                    <a:pt x="2878" y="6901"/>
                    <a:pt x="2906" y="6899"/>
                  </a:cubicBezTo>
                  <a:cubicBezTo>
                    <a:pt x="2980" y="6882"/>
                    <a:pt x="3049" y="6863"/>
                    <a:pt x="3123" y="6843"/>
                  </a:cubicBezTo>
                  <a:cubicBezTo>
                    <a:pt x="3160" y="6833"/>
                    <a:pt x="3200" y="6826"/>
                    <a:pt x="3239" y="6814"/>
                  </a:cubicBezTo>
                  <a:cubicBezTo>
                    <a:pt x="3269" y="6805"/>
                    <a:pt x="3299" y="6792"/>
                    <a:pt x="3326" y="6782"/>
                  </a:cubicBezTo>
                  <a:cubicBezTo>
                    <a:pt x="3354" y="6773"/>
                    <a:pt x="3384" y="6762"/>
                    <a:pt x="3410" y="6750"/>
                  </a:cubicBezTo>
                  <a:cubicBezTo>
                    <a:pt x="3516" y="6707"/>
                    <a:pt x="3619" y="6662"/>
                    <a:pt x="3713" y="6607"/>
                  </a:cubicBezTo>
                  <a:cubicBezTo>
                    <a:pt x="3723" y="6600"/>
                    <a:pt x="3732" y="6594"/>
                    <a:pt x="3738" y="6592"/>
                  </a:cubicBezTo>
                  <a:cubicBezTo>
                    <a:pt x="3757" y="6579"/>
                    <a:pt x="3772" y="6564"/>
                    <a:pt x="3794" y="6555"/>
                  </a:cubicBezTo>
                  <a:cubicBezTo>
                    <a:pt x="3821" y="6536"/>
                    <a:pt x="3849" y="6519"/>
                    <a:pt x="3875" y="6500"/>
                  </a:cubicBezTo>
                  <a:cubicBezTo>
                    <a:pt x="3894" y="6485"/>
                    <a:pt x="3913" y="6468"/>
                    <a:pt x="3932" y="6457"/>
                  </a:cubicBezTo>
                  <a:cubicBezTo>
                    <a:pt x="3956" y="6438"/>
                    <a:pt x="3982" y="6417"/>
                    <a:pt x="4003" y="6399"/>
                  </a:cubicBezTo>
                  <a:cubicBezTo>
                    <a:pt x="4005" y="6393"/>
                    <a:pt x="4011" y="6389"/>
                    <a:pt x="4016" y="6387"/>
                  </a:cubicBezTo>
                  <a:cubicBezTo>
                    <a:pt x="4024" y="6380"/>
                    <a:pt x="4029" y="6370"/>
                    <a:pt x="4035" y="6363"/>
                  </a:cubicBezTo>
                  <a:cubicBezTo>
                    <a:pt x="4069" y="6329"/>
                    <a:pt x="4101" y="6297"/>
                    <a:pt x="4129" y="6263"/>
                  </a:cubicBezTo>
                  <a:cubicBezTo>
                    <a:pt x="4135" y="6256"/>
                    <a:pt x="4144" y="6250"/>
                    <a:pt x="4148" y="6242"/>
                  </a:cubicBezTo>
                  <a:cubicBezTo>
                    <a:pt x="4154" y="6235"/>
                    <a:pt x="4159" y="6229"/>
                    <a:pt x="4165" y="6222"/>
                  </a:cubicBezTo>
                  <a:cubicBezTo>
                    <a:pt x="4184" y="6192"/>
                    <a:pt x="4199" y="6171"/>
                    <a:pt x="4216" y="6143"/>
                  </a:cubicBezTo>
                  <a:cubicBezTo>
                    <a:pt x="4221" y="6135"/>
                    <a:pt x="4229" y="6122"/>
                    <a:pt x="4238" y="6111"/>
                  </a:cubicBezTo>
                  <a:cubicBezTo>
                    <a:pt x="4238" y="6105"/>
                    <a:pt x="4242" y="6103"/>
                    <a:pt x="4244" y="6096"/>
                  </a:cubicBezTo>
                  <a:cubicBezTo>
                    <a:pt x="4257" y="6073"/>
                    <a:pt x="4265" y="6054"/>
                    <a:pt x="4274" y="6030"/>
                  </a:cubicBezTo>
                  <a:cubicBezTo>
                    <a:pt x="4283" y="6015"/>
                    <a:pt x="4289" y="6002"/>
                    <a:pt x="4295" y="5990"/>
                  </a:cubicBezTo>
                  <a:cubicBezTo>
                    <a:pt x="4295" y="5983"/>
                    <a:pt x="4297" y="5979"/>
                    <a:pt x="4297" y="5977"/>
                  </a:cubicBezTo>
                  <a:cubicBezTo>
                    <a:pt x="4306" y="5958"/>
                    <a:pt x="4312" y="5930"/>
                    <a:pt x="4317" y="5911"/>
                  </a:cubicBezTo>
                  <a:cubicBezTo>
                    <a:pt x="4323" y="5896"/>
                    <a:pt x="4325" y="5879"/>
                    <a:pt x="4330" y="5866"/>
                  </a:cubicBezTo>
                  <a:cubicBezTo>
                    <a:pt x="4332" y="5864"/>
                    <a:pt x="4332" y="5859"/>
                    <a:pt x="4332" y="5857"/>
                  </a:cubicBezTo>
                  <a:cubicBezTo>
                    <a:pt x="4336" y="5834"/>
                    <a:pt x="4336" y="5808"/>
                    <a:pt x="4338" y="5785"/>
                  </a:cubicBezTo>
                  <a:cubicBezTo>
                    <a:pt x="4340" y="5772"/>
                    <a:pt x="4344" y="5759"/>
                    <a:pt x="4344" y="5742"/>
                  </a:cubicBezTo>
                  <a:lnTo>
                    <a:pt x="4344" y="5723"/>
                  </a:lnTo>
                  <a:lnTo>
                    <a:pt x="4359" y="14"/>
                  </a:lnTo>
                  <a:lnTo>
                    <a:pt x="4359" y="14"/>
                  </a:lnTo>
                  <a:cubicBezTo>
                    <a:pt x="4359" y="33"/>
                    <a:pt x="4357" y="56"/>
                    <a:pt x="4355" y="77"/>
                  </a:cubicBezTo>
                  <a:cubicBezTo>
                    <a:pt x="4355" y="100"/>
                    <a:pt x="4351" y="122"/>
                    <a:pt x="4349" y="145"/>
                  </a:cubicBezTo>
                  <a:cubicBezTo>
                    <a:pt x="4344" y="164"/>
                    <a:pt x="4340" y="182"/>
                    <a:pt x="4334" y="201"/>
                  </a:cubicBezTo>
                  <a:cubicBezTo>
                    <a:pt x="4330" y="220"/>
                    <a:pt x="4323" y="241"/>
                    <a:pt x="4317" y="265"/>
                  </a:cubicBezTo>
                  <a:cubicBezTo>
                    <a:pt x="4308" y="282"/>
                    <a:pt x="4300" y="301"/>
                    <a:pt x="4295" y="320"/>
                  </a:cubicBezTo>
                  <a:cubicBezTo>
                    <a:pt x="4285" y="340"/>
                    <a:pt x="4274" y="363"/>
                    <a:pt x="4261" y="384"/>
                  </a:cubicBezTo>
                  <a:cubicBezTo>
                    <a:pt x="4253" y="401"/>
                    <a:pt x="4242" y="416"/>
                    <a:pt x="4229" y="433"/>
                  </a:cubicBezTo>
                  <a:cubicBezTo>
                    <a:pt x="4216" y="459"/>
                    <a:pt x="4199" y="485"/>
                    <a:pt x="4180" y="508"/>
                  </a:cubicBezTo>
                  <a:cubicBezTo>
                    <a:pt x="4169" y="523"/>
                    <a:pt x="4157" y="536"/>
                    <a:pt x="4146" y="553"/>
                  </a:cubicBezTo>
                  <a:cubicBezTo>
                    <a:pt x="4120" y="585"/>
                    <a:pt x="4086" y="621"/>
                    <a:pt x="4054" y="653"/>
                  </a:cubicBezTo>
                  <a:cubicBezTo>
                    <a:pt x="4043" y="664"/>
                    <a:pt x="4031" y="677"/>
                    <a:pt x="4018" y="690"/>
                  </a:cubicBezTo>
                  <a:cubicBezTo>
                    <a:pt x="3999" y="705"/>
                    <a:pt x="3975" y="724"/>
                    <a:pt x="3952" y="741"/>
                  </a:cubicBezTo>
                  <a:cubicBezTo>
                    <a:pt x="3932" y="758"/>
                    <a:pt x="3913" y="777"/>
                    <a:pt x="3890" y="790"/>
                  </a:cubicBezTo>
                  <a:cubicBezTo>
                    <a:pt x="3868" y="805"/>
                    <a:pt x="3841" y="826"/>
                    <a:pt x="3815" y="841"/>
                  </a:cubicBezTo>
                  <a:cubicBezTo>
                    <a:pt x="3787" y="860"/>
                    <a:pt x="3762" y="880"/>
                    <a:pt x="3730" y="897"/>
                  </a:cubicBezTo>
                  <a:cubicBezTo>
                    <a:pt x="3636" y="952"/>
                    <a:pt x="3533" y="997"/>
                    <a:pt x="3424" y="1040"/>
                  </a:cubicBezTo>
                  <a:cubicBezTo>
                    <a:pt x="3399" y="1048"/>
                    <a:pt x="3371" y="1059"/>
                    <a:pt x="3343" y="1072"/>
                  </a:cubicBezTo>
                  <a:cubicBezTo>
                    <a:pt x="3241" y="1110"/>
                    <a:pt x="3136" y="1140"/>
                    <a:pt x="3023" y="1172"/>
                  </a:cubicBezTo>
                  <a:cubicBezTo>
                    <a:pt x="3010" y="1172"/>
                    <a:pt x="3000" y="1174"/>
                    <a:pt x="2987" y="1174"/>
                  </a:cubicBezTo>
                  <a:cubicBezTo>
                    <a:pt x="2878" y="1200"/>
                    <a:pt x="2767" y="1217"/>
                    <a:pt x="2656" y="1234"/>
                  </a:cubicBezTo>
                  <a:cubicBezTo>
                    <a:pt x="2635" y="1236"/>
                    <a:pt x="2615" y="1240"/>
                    <a:pt x="2594" y="1240"/>
                  </a:cubicBezTo>
                  <a:cubicBezTo>
                    <a:pt x="2472" y="1255"/>
                    <a:pt x="2349" y="1260"/>
                    <a:pt x="2227" y="1262"/>
                  </a:cubicBezTo>
                  <a:lnTo>
                    <a:pt x="2169" y="1262"/>
                  </a:lnTo>
                  <a:cubicBezTo>
                    <a:pt x="2050" y="1262"/>
                    <a:pt x="1928" y="1255"/>
                    <a:pt x="1809" y="1240"/>
                  </a:cubicBezTo>
                  <a:cubicBezTo>
                    <a:pt x="1792" y="1240"/>
                    <a:pt x="1772" y="1236"/>
                    <a:pt x="1755" y="1236"/>
                  </a:cubicBezTo>
                  <a:cubicBezTo>
                    <a:pt x="1636" y="1223"/>
                    <a:pt x="1520" y="1200"/>
                    <a:pt x="1407" y="1174"/>
                  </a:cubicBezTo>
                  <a:cubicBezTo>
                    <a:pt x="1386" y="1172"/>
                    <a:pt x="1365" y="1166"/>
                    <a:pt x="1343" y="1159"/>
                  </a:cubicBezTo>
                  <a:cubicBezTo>
                    <a:pt x="1239" y="1136"/>
                    <a:pt x="1138" y="1104"/>
                    <a:pt x="1040" y="1067"/>
                  </a:cubicBezTo>
                  <a:cubicBezTo>
                    <a:pt x="1023" y="1061"/>
                    <a:pt x="1006" y="1059"/>
                    <a:pt x="991" y="1052"/>
                  </a:cubicBezTo>
                  <a:cubicBezTo>
                    <a:pt x="872" y="1005"/>
                    <a:pt x="763" y="954"/>
                    <a:pt x="658" y="897"/>
                  </a:cubicBezTo>
                  <a:cubicBezTo>
                    <a:pt x="231" y="647"/>
                    <a:pt x="16" y="322"/>
                    <a:pt x="16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g30e558a7298_0_2143"/>
            <p:cNvSpPr/>
            <p:nvPr/>
          </p:nvSpPr>
          <p:spPr>
            <a:xfrm flipH="1">
              <a:off x="7632459" y="2272849"/>
              <a:ext cx="82538" cy="43561"/>
            </a:xfrm>
            <a:custGeom>
              <a:rect b="b" l="l" r="r" t="t"/>
              <a:pathLst>
                <a:path extrusionOk="0" h="2518" w="4771">
                  <a:moveTo>
                    <a:pt x="2380" y="1"/>
                  </a:moveTo>
                  <a:cubicBezTo>
                    <a:pt x="1824" y="1"/>
                    <a:pt x="1268" y="125"/>
                    <a:pt x="843" y="373"/>
                  </a:cubicBezTo>
                  <a:cubicBezTo>
                    <a:pt x="0" y="861"/>
                    <a:pt x="5" y="1658"/>
                    <a:pt x="854" y="2151"/>
                  </a:cubicBezTo>
                  <a:cubicBezTo>
                    <a:pt x="1279" y="2395"/>
                    <a:pt x="1835" y="2517"/>
                    <a:pt x="2392" y="2517"/>
                  </a:cubicBezTo>
                  <a:cubicBezTo>
                    <a:pt x="2948" y="2517"/>
                    <a:pt x="3503" y="2395"/>
                    <a:pt x="3926" y="2151"/>
                  </a:cubicBezTo>
                  <a:cubicBezTo>
                    <a:pt x="4771" y="1658"/>
                    <a:pt x="4769" y="861"/>
                    <a:pt x="3915" y="370"/>
                  </a:cubicBezTo>
                  <a:cubicBezTo>
                    <a:pt x="3491" y="124"/>
                    <a:pt x="2935" y="1"/>
                    <a:pt x="2380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g30e558a7298_0_2143"/>
            <p:cNvSpPr/>
            <p:nvPr/>
          </p:nvSpPr>
          <p:spPr>
            <a:xfrm flipH="1">
              <a:off x="7666246" y="2206348"/>
              <a:ext cx="17732" cy="91673"/>
            </a:xfrm>
            <a:custGeom>
              <a:rect b="b" l="l" r="r" t="t"/>
              <a:pathLst>
                <a:path extrusionOk="0" h="5299" w="1025">
                  <a:moveTo>
                    <a:pt x="15" y="1"/>
                  </a:moveTo>
                  <a:lnTo>
                    <a:pt x="0" y="5002"/>
                  </a:lnTo>
                  <a:cubicBezTo>
                    <a:pt x="0" y="5077"/>
                    <a:pt x="49" y="5156"/>
                    <a:pt x="150" y="5211"/>
                  </a:cubicBezTo>
                  <a:cubicBezTo>
                    <a:pt x="171" y="5226"/>
                    <a:pt x="197" y="5237"/>
                    <a:pt x="220" y="5245"/>
                  </a:cubicBezTo>
                  <a:cubicBezTo>
                    <a:pt x="244" y="5256"/>
                    <a:pt x="263" y="5262"/>
                    <a:pt x="284" y="5265"/>
                  </a:cubicBezTo>
                  <a:cubicBezTo>
                    <a:pt x="293" y="5271"/>
                    <a:pt x="303" y="5271"/>
                    <a:pt x="314" y="5275"/>
                  </a:cubicBezTo>
                  <a:cubicBezTo>
                    <a:pt x="316" y="5275"/>
                    <a:pt x="318" y="5275"/>
                    <a:pt x="320" y="5280"/>
                  </a:cubicBezTo>
                  <a:lnTo>
                    <a:pt x="335" y="5280"/>
                  </a:lnTo>
                  <a:cubicBezTo>
                    <a:pt x="350" y="5286"/>
                    <a:pt x="370" y="5286"/>
                    <a:pt x="387" y="5288"/>
                  </a:cubicBezTo>
                  <a:cubicBezTo>
                    <a:pt x="402" y="5292"/>
                    <a:pt x="419" y="5295"/>
                    <a:pt x="434" y="5299"/>
                  </a:cubicBezTo>
                  <a:lnTo>
                    <a:pt x="536" y="5299"/>
                  </a:lnTo>
                  <a:cubicBezTo>
                    <a:pt x="555" y="5299"/>
                    <a:pt x="574" y="5299"/>
                    <a:pt x="592" y="5295"/>
                  </a:cubicBezTo>
                  <a:cubicBezTo>
                    <a:pt x="613" y="5292"/>
                    <a:pt x="636" y="5288"/>
                    <a:pt x="656" y="5286"/>
                  </a:cubicBezTo>
                  <a:cubicBezTo>
                    <a:pt x="666" y="5286"/>
                    <a:pt x="673" y="5280"/>
                    <a:pt x="683" y="5280"/>
                  </a:cubicBezTo>
                  <a:cubicBezTo>
                    <a:pt x="692" y="5275"/>
                    <a:pt x="700" y="5273"/>
                    <a:pt x="709" y="5273"/>
                  </a:cubicBezTo>
                  <a:cubicBezTo>
                    <a:pt x="724" y="5267"/>
                    <a:pt x="739" y="5267"/>
                    <a:pt x="752" y="5262"/>
                  </a:cubicBezTo>
                  <a:cubicBezTo>
                    <a:pt x="792" y="5245"/>
                    <a:pt x="831" y="5230"/>
                    <a:pt x="865" y="5211"/>
                  </a:cubicBezTo>
                  <a:lnTo>
                    <a:pt x="869" y="5207"/>
                  </a:lnTo>
                  <a:cubicBezTo>
                    <a:pt x="880" y="5201"/>
                    <a:pt x="888" y="5194"/>
                    <a:pt x="897" y="5188"/>
                  </a:cubicBezTo>
                  <a:cubicBezTo>
                    <a:pt x="910" y="5179"/>
                    <a:pt x="922" y="5173"/>
                    <a:pt x="929" y="5162"/>
                  </a:cubicBezTo>
                  <a:cubicBezTo>
                    <a:pt x="931" y="5162"/>
                    <a:pt x="933" y="5162"/>
                    <a:pt x="933" y="5160"/>
                  </a:cubicBezTo>
                  <a:cubicBezTo>
                    <a:pt x="946" y="5149"/>
                    <a:pt x="957" y="5141"/>
                    <a:pt x="963" y="5126"/>
                  </a:cubicBezTo>
                  <a:cubicBezTo>
                    <a:pt x="965" y="5126"/>
                    <a:pt x="967" y="5124"/>
                    <a:pt x="969" y="5119"/>
                  </a:cubicBezTo>
                  <a:lnTo>
                    <a:pt x="976" y="5111"/>
                  </a:lnTo>
                  <a:cubicBezTo>
                    <a:pt x="980" y="5107"/>
                    <a:pt x="982" y="5105"/>
                    <a:pt x="984" y="5098"/>
                  </a:cubicBezTo>
                  <a:cubicBezTo>
                    <a:pt x="991" y="5087"/>
                    <a:pt x="995" y="5079"/>
                    <a:pt x="997" y="5073"/>
                  </a:cubicBezTo>
                  <a:cubicBezTo>
                    <a:pt x="999" y="5070"/>
                    <a:pt x="999" y="5066"/>
                    <a:pt x="999" y="5062"/>
                  </a:cubicBezTo>
                  <a:cubicBezTo>
                    <a:pt x="999" y="5062"/>
                    <a:pt x="999" y="5060"/>
                    <a:pt x="1001" y="5060"/>
                  </a:cubicBezTo>
                  <a:cubicBezTo>
                    <a:pt x="1004" y="5053"/>
                    <a:pt x="1008" y="5049"/>
                    <a:pt x="1008" y="5040"/>
                  </a:cubicBezTo>
                  <a:cubicBezTo>
                    <a:pt x="1010" y="5030"/>
                    <a:pt x="1010" y="5019"/>
                    <a:pt x="1010" y="5013"/>
                  </a:cubicBezTo>
                  <a:lnTo>
                    <a:pt x="1025" y="12"/>
                  </a:lnTo>
                  <a:lnTo>
                    <a:pt x="1025" y="9"/>
                  </a:lnTo>
                  <a:cubicBezTo>
                    <a:pt x="1025" y="24"/>
                    <a:pt x="1021" y="41"/>
                    <a:pt x="1016" y="56"/>
                  </a:cubicBezTo>
                  <a:cubicBezTo>
                    <a:pt x="1014" y="61"/>
                    <a:pt x="1014" y="63"/>
                    <a:pt x="1014" y="63"/>
                  </a:cubicBezTo>
                  <a:cubicBezTo>
                    <a:pt x="1008" y="80"/>
                    <a:pt x="999" y="95"/>
                    <a:pt x="989" y="112"/>
                  </a:cubicBezTo>
                  <a:cubicBezTo>
                    <a:pt x="989" y="114"/>
                    <a:pt x="986" y="114"/>
                    <a:pt x="984" y="118"/>
                  </a:cubicBezTo>
                  <a:cubicBezTo>
                    <a:pt x="974" y="131"/>
                    <a:pt x="961" y="150"/>
                    <a:pt x="944" y="163"/>
                  </a:cubicBezTo>
                  <a:cubicBezTo>
                    <a:pt x="935" y="169"/>
                    <a:pt x="922" y="180"/>
                    <a:pt x="910" y="189"/>
                  </a:cubicBezTo>
                  <a:cubicBezTo>
                    <a:pt x="901" y="195"/>
                    <a:pt x="890" y="201"/>
                    <a:pt x="878" y="212"/>
                  </a:cubicBezTo>
                  <a:cubicBezTo>
                    <a:pt x="833" y="240"/>
                    <a:pt x="779" y="257"/>
                    <a:pt x="722" y="270"/>
                  </a:cubicBezTo>
                  <a:cubicBezTo>
                    <a:pt x="718" y="274"/>
                    <a:pt x="707" y="276"/>
                    <a:pt x="698" y="276"/>
                  </a:cubicBezTo>
                  <a:cubicBezTo>
                    <a:pt x="643" y="289"/>
                    <a:pt x="583" y="295"/>
                    <a:pt x="523" y="295"/>
                  </a:cubicBezTo>
                  <a:lnTo>
                    <a:pt x="517" y="295"/>
                  </a:lnTo>
                  <a:cubicBezTo>
                    <a:pt x="457" y="295"/>
                    <a:pt x="393" y="289"/>
                    <a:pt x="335" y="276"/>
                  </a:cubicBezTo>
                  <a:cubicBezTo>
                    <a:pt x="333" y="276"/>
                    <a:pt x="331" y="276"/>
                    <a:pt x="327" y="274"/>
                  </a:cubicBezTo>
                  <a:cubicBezTo>
                    <a:pt x="269" y="263"/>
                    <a:pt x="212" y="240"/>
                    <a:pt x="163" y="212"/>
                  </a:cubicBezTo>
                  <a:cubicBezTo>
                    <a:pt x="64" y="152"/>
                    <a:pt x="15" y="80"/>
                    <a:pt x="15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g30e558a7298_0_2143"/>
            <p:cNvSpPr/>
            <p:nvPr/>
          </p:nvSpPr>
          <p:spPr>
            <a:xfrm flipH="1">
              <a:off x="7665398" y="2201383"/>
              <a:ext cx="19203" cy="10121"/>
            </a:xfrm>
            <a:custGeom>
              <a:rect b="b" l="l" r="r" t="t"/>
              <a:pathLst>
                <a:path extrusionOk="0" h="585" w="1110">
                  <a:moveTo>
                    <a:pt x="553" y="0"/>
                  </a:moveTo>
                  <a:cubicBezTo>
                    <a:pt x="424" y="0"/>
                    <a:pt x="296" y="28"/>
                    <a:pt x="199" y="85"/>
                  </a:cubicBezTo>
                  <a:cubicBezTo>
                    <a:pt x="0" y="198"/>
                    <a:pt x="0" y="386"/>
                    <a:pt x="199" y="499"/>
                  </a:cubicBezTo>
                  <a:cubicBezTo>
                    <a:pt x="298" y="556"/>
                    <a:pt x="427" y="584"/>
                    <a:pt x="557" y="584"/>
                  </a:cubicBezTo>
                  <a:cubicBezTo>
                    <a:pt x="686" y="584"/>
                    <a:pt x="815" y="556"/>
                    <a:pt x="914" y="499"/>
                  </a:cubicBezTo>
                  <a:cubicBezTo>
                    <a:pt x="1110" y="386"/>
                    <a:pt x="1110" y="198"/>
                    <a:pt x="911" y="85"/>
                  </a:cubicBezTo>
                  <a:cubicBezTo>
                    <a:pt x="812" y="28"/>
                    <a:pt x="683" y="0"/>
                    <a:pt x="553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g30e558a7298_0_2143"/>
            <p:cNvSpPr/>
            <p:nvPr/>
          </p:nvSpPr>
          <p:spPr>
            <a:xfrm flipH="1">
              <a:off x="7452885" y="2428480"/>
              <a:ext cx="17404" cy="94735"/>
            </a:xfrm>
            <a:custGeom>
              <a:rect b="b" l="l" r="r" t="t"/>
              <a:pathLst>
                <a:path extrusionOk="0" h="5476" w="1006">
                  <a:moveTo>
                    <a:pt x="991" y="344"/>
                  </a:moveTo>
                  <a:lnTo>
                    <a:pt x="991" y="348"/>
                  </a:lnTo>
                  <a:cubicBezTo>
                    <a:pt x="989" y="352"/>
                    <a:pt x="987" y="357"/>
                    <a:pt x="984" y="361"/>
                  </a:cubicBezTo>
                  <a:lnTo>
                    <a:pt x="984" y="361"/>
                  </a:lnTo>
                  <a:cubicBezTo>
                    <a:pt x="987" y="356"/>
                    <a:pt x="989" y="350"/>
                    <a:pt x="991" y="344"/>
                  </a:cubicBezTo>
                  <a:close/>
                  <a:moveTo>
                    <a:pt x="37" y="376"/>
                  </a:moveTo>
                  <a:cubicBezTo>
                    <a:pt x="39" y="378"/>
                    <a:pt x="40" y="381"/>
                    <a:pt x="41" y="383"/>
                  </a:cubicBezTo>
                  <a:lnTo>
                    <a:pt x="41" y="383"/>
                  </a:lnTo>
                  <a:cubicBezTo>
                    <a:pt x="40" y="381"/>
                    <a:pt x="38" y="378"/>
                    <a:pt x="37" y="376"/>
                  </a:cubicBezTo>
                  <a:close/>
                  <a:moveTo>
                    <a:pt x="961" y="399"/>
                  </a:moveTo>
                  <a:lnTo>
                    <a:pt x="961" y="399"/>
                  </a:lnTo>
                  <a:cubicBezTo>
                    <a:pt x="953" y="416"/>
                    <a:pt x="940" y="425"/>
                    <a:pt x="927" y="438"/>
                  </a:cubicBezTo>
                  <a:cubicBezTo>
                    <a:pt x="940" y="425"/>
                    <a:pt x="953" y="412"/>
                    <a:pt x="961" y="399"/>
                  </a:cubicBezTo>
                  <a:close/>
                  <a:moveTo>
                    <a:pt x="880" y="475"/>
                  </a:moveTo>
                  <a:cubicBezTo>
                    <a:pt x="872" y="481"/>
                    <a:pt x="866" y="488"/>
                    <a:pt x="857" y="493"/>
                  </a:cubicBezTo>
                  <a:cubicBezTo>
                    <a:pt x="866" y="486"/>
                    <a:pt x="873" y="480"/>
                    <a:pt x="880" y="475"/>
                  </a:cubicBezTo>
                  <a:close/>
                  <a:moveTo>
                    <a:pt x="506" y="1"/>
                  </a:moveTo>
                  <a:cubicBezTo>
                    <a:pt x="379" y="1"/>
                    <a:pt x="253" y="29"/>
                    <a:pt x="157" y="85"/>
                  </a:cubicBezTo>
                  <a:cubicBezTo>
                    <a:pt x="61" y="143"/>
                    <a:pt x="12" y="216"/>
                    <a:pt x="12" y="288"/>
                  </a:cubicBezTo>
                  <a:lnTo>
                    <a:pt x="1" y="5185"/>
                  </a:lnTo>
                  <a:cubicBezTo>
                    <a:pt x="1" y="5260"/>
                    <a:pt x="48" y="5332"/>
                    <a:pt x="146" y="5392"/>
                  </a:cubicBezTo>
                  <a:cubicBezTo>
                    <a:pt x="167" y="5405"/>
                    <a:pt x="191" y="5418"/>
                    <a:pt x="216" y="5428"/>
                  </a:cubicBezTo>
                  <a:lnTo>
                    <a:pt x="223" y="5428"/>
                  </a:lnTo>
                  <a:cubicBezTo>
                    <a:pt x="223" y="5428"/>
                    <a:pt x="229" y="5428"/>
                    <a:pt x="229" y="5430"/>
                  </a:cubicBezTo>
                  <a:cubicBezTo>
                    <a:pt x="244" y="5433"/>
                    <a:pt x="261" y="5441"/>
                    <a:pt x="276" y="5447"/>
                  </a:cubicBezTo>
                  <a:cubicBezTo>
                    <a:pt x="283" y="5450"/>
                    <a:pt x="291" y="5450"/>
                    <a:pt x="300" y="5454"/>
                  </a:cubicBezTo>
                  <a:lnTo>
                    <a:pt x="313" y="5454"/>
                  </a:lnTo>
                  <a:cubicBezTo>
                    <a:pt x="317" y="5456"/>
                    <a:pt x="323" y="5456"/>
                    <a:pt x="325" y="5456"/>
                  </a:cubicBezTo>
                  <a:cubicBezTo>
                    <a:pt x="342" y="5462"/>
                    <a:pt x="357" y="5462"/>
                    <a:pt x="377" y="5469"/>
                  </a:cubicBezTo>
                  <a:lnTo>
                    <a:pt x="406" y="5469"/>
                  </a:lnTo>
                  <a:cubicBezTo>
                    <a:pt x="413" y="5469"/>
                    <a:pt x="419" y="5473"/>
                    <a:pt x="426" y="5473"/>
                  </a:cubicBezTo>
                  <a:cubicBezTo>
                    <a:pt x="441" y="5473"/>
                    <a:pt x="458" y="5475"/>
                    <a:pt x="473" y="5475"/>
                  </a:cubicBezTo>
                  <a:lnTo>
                    <a:pt x="524" y="5475"/>
                  </a:lnTo>
                  <a:cubicBezTo>
                    <a:pt x="543" y="5473"/>
                    <a:pt x="560" y="5473"/>
                    <a:pt x="581" y="5469"/>
                  </a:cubicBezTo>
                  <a:lnTo>
                    <a:pt x="599" y="5469"/>
                  </a:lnTo>
                  <a:cubicBezTo>
                    <a:pt x="616" y="5469"/>
                    <a:pt x="628" y="5462"/>
                    <a:pt x="641" y="5462"/>
                  </a:cubicBezTo>
                  <a:cubicBezTo>
                    <a:pt x="648" y="5462"/>
                    <a:pt x="654" y="5458"/>
                    <a:pt x="658" y="5456"/>
                  </a:cubicBezTo>
                  <a:cubicBezTo>
                    <a:pt x="675" y="5454"/>
                    <a:pt x="692" y="5450"/>
                    <a:pt x="712" y="5445"/>
                  </a:cubicBezTo>
                  <a:cubicBezTo>
                    <a:pt x="720" y="5443"/>
                    <a:pt x="727" y="5443"/>
                    <a:pt x="735" y="5437"/>
                  </a:cubicBezTo>
                  <a:cubicBezTo>
                    <a:pt x="739" y="5437"/>
                    <a:pt x="744" y="5433"/>
                    <a:pt x="746" y="5433"/>
                  </a:cubicBezTo>
                  <a:cubicBezTo>
                    <a:pt x="782" y="5424"/>
                    <a:pt x="812" y="5407"/>
                    <a:pt x="844" y="5392"/>
                  </a:cubicBezTo>
                  <a:cubicBezTo>
                    <a:pt x="844" y="5392"/>
                    <a:pt x="848" y="5388"/>
                    <a:pt x="850" y="5388"/>
                  </a:cubicBezTo>
                  <a:cubicBezTo>
                    <a:pt x="861" y="5381"/>
                    <a:pt x="867" y="5375"/>
                    <a:pt x="876" y="5368"/>
                  </a:cubicBezTo>
                  <a:cubicBezTo>
                    <a:pt x="887" y="5358"/>
                    <a:pt x="900" y="5351"/>
                    <a:pt x="908" y="5343"/>
                  </a:cubicBezTo>
                  <a:lnTo>
                    <a:pt x="914" y="5343"/>
                  </a:lnTo>
                  <a:cubicBezTo>
                    <a:pt x="925" y="5330"/>
                    <a:pt x="938" y="5319"/>
                    <a:pt x="944" y="5307"/>
                  </a:cubicBezTo>
                  <a:cubicBezTo>
                    <a:pt x="946" y="5304"/>
                    <a:pt x="946" y="5300"/>
                    <a:pt x="949" y="5300"/>
                  </a:cubicBezTo>
                  <a:cubicBezTo>
                    <a:pt x="949" y="5298"/>
                    <a:pt x="953" y="5294"/>
                    <a:pt x="957" y="5292"/>
                  </a:cubicBezTo>
                  <a:cubicBezTo>
                    <a:pt x="957" y="5287"/>
                    <a:pt x="961" y="5281"/>
                    <a:pt x="961" y="5279"/>
                  </a:cubicBezTo>
                  <a:cubicBezTo>
                    <a:pt x="968" y="5268"/>
                    <a:pt x="974" y="5257"/>
                    <a:pt x="974" y="5251"/>
                  </a:cubicBezTo>
                  <a:cubicBezTo>
                    <a:pt x="974" y="5249"/>
                    <a:pt x="974" y="5245"/>
                    <a:pt x="978" y="5245"/>
                  </a:cubicBezTo>
                  <a:cubicBezTo>
                    <a:pt x="978" y="5243"/>
                    <a:pt x="978" y="5240"/>
                    <a:pt x="981" y="5238"/>
                  </a:cubicBezTo>
                  <a:cubicBezTo>
                    <a:pt x="981" y="5236"/>
                    <a:pt x="985" y="5225"/>
                    <a:pt x="985" y="5219"/>
                  </a:cubicBezTo>
                  <a:cubicBezTo>
                    <a:pt x="987" y="5213"/>
                    <a:pt x="987" y="5200"/>
                    <a:pt x="987" y="5193"/>
                  </a:cubicBezTo>
                  <a:lnTo>
                    <a:pt x="1000" y="295"/>
                  </a:lnTo>
                  <a:lnTo>
                    <a:pt x="1000" y="288"/>
                  </a:lnTo>
                  <a:cubicBezTo>
                    <a:pt x="1000" y="294"/>
                    <a:pt x="999" y="299"/>
                    <a:pt x="997" y="304"/>
                  </a:cubicBezTo>
                  <a:lnTo>
                    <a:pt x="997" y="304"/>
                  </a:lnTo>
                  <a:cubicBezTo>
                    <a:pt x="1005" y="224"/>
                    <a:pt x="960" y="146"/>
                    <a:pt x="855" y="85"/>
                  </a:cubicBezTo>
                  <a:cubicBezTo>
                    <a:pt x="759" y="29"/>
                    <a:pt x="632" y="1"/>
                    <a:pt x="506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g30e558a7298_0_2143"/>
            <p:cNvSpPr/>
            <p:nvPr/>
          </p:nvSpPr>
          <p:spPr>
            <a:xfrm flipH="1">
              <a:off x="7423994" y="2353623"/>
              <a:ext cx="75359" cy="120616"/>
            </a:xfrm>
            <a:custGeom>
              <a:rect b="b" l="l" r="r" t="t"/>
              <a:pathLst>
                <a:path extrusionOk="0" h="6972" w="4356">
                  <a:moveTo>
                    <a:pt x="4355" y="13"/>
                  </a:moveTo>
                  <a:lnTo>
                    <a:pt x="4355" y="14"/>
                  </a:lnTo>
                  <a:lnTo>
                    <a:pt x="4355" y="14"/>
                  </a:lnTo>
                  <a:cubicBezTo>
                    <a:pt x="4355" y="14"/>
                    <a:pt x="4355" y="14"/>
                    <a:pt x="4355" y="13"/>
                  </a:cubicBezTo>
                  <a:close/>
                  <a:moveTo>
                    <a:pt x="16" y="0"/>
                  </a:moveTo>
                  <a:lnTo>
                    <a:pt x="1" y="5710"/>
                  </a:lnTo>
                  <a:cubicBezTo>
                    <a:pt x="1" y="6035"/>
                    <a:pt x="212" y="6359"/>
                    <a:pt x="641" y="6607"/>
                  </a:cubicBezTo>
                  <a:cubicBezTo>
                    <a:pt x="740" y="6662"/>
                    <a:pt x="844" y="6716"/>
                    <a:pt x="955" y="6756"/>
                  </a:cubicBezTo>
                  <a:cubicBezTo>
                    <a:pt x="959" y="6756"/>
                    <a:pt x="966" y="6756"/>
                    <a:pt x="968" y="6763"/>
                  </a:cubicBezTo>
                  <a:cubicBezTo>
                    <a:pt x="987" y="6769"/>
                    <a:pt x="1011" y="6775"/>
                    <a:pt x="1028" y="6782"/>
                  </a:cubicBezTo>
                  <a:cubicBezTo>
                    <a:pt x="1092" y="6805"/>
                    <a:pt x="1152" y="6827"/>
                    <a:pt x="1216" y="6844"/>
                  </a:cubicBezTo>
                  <a:cubicBezTo>
                    <a:pt x="1254" y="6857"/>
                    <a:pt x="1288" y="6863"/>
                    <a:pt x="1324" y="6874"/>
                  </a:cubicBezTo>
                  <a:cubicBezTo>
                    <a:pt x="1346" y="6876"/>
                    <a:pt x="1369" y="6882"/>
                    <a:pt x="1391" y="6889"/>
                  </a:cubicBezTo>
                  <a:cubicBezTo>
                    <a:pt x="1408" y="6893"/>
                    <a:pt x="1425" y="6895"/>
                    <a:pt x="1446" y="6901"/>
                  </a:cubicBezTo>
                  <a:cubicBezTo>
                    <a:pt x="1514" y="6914"/>
                    <a:pt x="1587" y="6927"/>
                    <a:pt x="1662" y="6938"/>
                  </a:cubicBezTo>
                  <a:cubicBezTo>
                    <a:pt x="1687" y="6940"/>
                    <a:pt x="1711" y="6944"/>
                    <a:pt x="1736" y="6946"/>
                  </a:cubicBezTo>
                  <a:cubicBezTo>
                    <a:pt x="1756" y="6946"/>
                    <a:pt x="1775" y="6950"/>
                    <a:pt x="1794" y="6953"/>
                  </a:cubicBezTo>
                  <a:cubicBezTo>
                    <a:pt x="1820" y="6957"/>
                    <a:pt x="1845" y="6959"/>
                    <a:pt x="1871" y="6959"/>
                  </a:cubicBezTo>
                  <a:cubicBezTo>
                    <a:pt x="1943" y="6965"/>
                    <a:pt x="2014" y="6972"/>
                    <a:pt x="2086" y="6972"/>
                  </a:cubicBezTo>
                  <a:lnTo>
                    <a:pt x="2308" y="6972"/>
                  </a:lnTo>
                  <a:cubicBezTo>
                    <a:pt x="2387" y="6970"/>
                    <a:pt x="2471" y="6963"/>
                    <a:pt x="2550" y="6957"/>
                  </a:cubicBezTo>
                  <a:cubicBezTo>
                    <a:pt x="2556" y="6957"/>
                    <a:pt x="2567" y="6953"/>
                    <a:pt x="2575" y="6950"/>
                  </a:cubicBezTo>
                  <a:cubicBezTo>
                    <a:pt x="2599" y="6950"/>
                    <a:pt x="2620" y="6946"/>
                    <a:pt x="2641" y="6944"/>
                  </a:cubicBezTo>
                  <a:cubicBezTo>
                    <a:pt x="2703" y="6938"/>
                    <a:pt x="2765" y="6927"/>
                    <a:pt x="2827" y="6918"/>
                  </a:cubicBezTo>
                  <a:cubicBezTo>
                    <a:pt x="2851" y="6912"/>
                    <a:pt x="2878" y="6901"/>
                    <a:pt x="2902" y="6899"/>
                  </a:cubicBezTo>
                  <a:cubicBezTo>
                    <a:pt x="2979" y="6882"/>
                    <a:pt x="3049" y="6863"/>
                    <a:pt x="3122" y="6844"/>
                  </a:cubicBezTo>
                  <a:cubicBezTo>
                    <a:pt x="3160" y="6833"/>
                    <a:pt x="3201" y="6827"/>
                    <a:pt x="3235" y="6818"/>
                  </a:cubicBezTo>
                  <a:cubicBezTo>
                    <a:pt x="3267" y="6805"/>
                    <a:pt x="3297" y="6792"/>
                    <a:pt x="3324" y="6782"/>
                  </a:cubicBezTo>
                  <a:cubicBezTo>
                    <a:pt x="3352" y="6771"/>
                    <a:pt x="3382" y="6763"/>
                    <a:pt x="3410" y="6750"/>
                  </a:cubicBezTo>
                  <a:cubicBezTo>
                    <a:pt x="3514" y="6707"/>
                    <a:pt x="3617" y="6662"/>
                    <a:pt x="3713" y="6607"/>
                  </a:cubicBezTo>
                  <a:cubicBezTo>
                    <a:pt x="3721" y="6600"/>
                    <a:pt x="3728" y="6594"/>
                    <a:pt x="3736" y="6592"/>
                  </a:cubicBezTo>
                  <a:cubicBezTo>
                    <a:pt x="3756" y="6579"/>
                    <a:pt x="3773" y="6568"/>
                    <a:pt x="3792" y="6556"/>
                  </a:cubicBezTo>
                  <a:cubicBezTo>
                    <a:pt x="3820" y="6538"/>
                    <a:pt x="3850" y="6519"/>
                    <a:pt x="3873" y="6500"/>
                  </a:cubicBezTo>
                  <a:cubicBezTo>
                    <a:pt x="3892" y="6483"/>
                    <a:pt x="3911" y="6470"/>
                    <a:pt x="3931" y="6455"/>
                  </a:cubicBezTo>
                  <a:cubicBezTo>
                    <a:pt x="3954" y="6436"/>
                    <a:pt x="3978" y="6419"/>
                    <a:pt x="4001" y="6400"/>
                  </a:cubicBezTo>
                  <a:cubicBezTo>
                    <a:pt x="4003" y="6393"/>
                    <a:pt x="4010" y="6393"/>
                    <a:pt x="4014" y="6385"/>
                  </a:cubicBezTo>
                  <a:cubicBezTo>
                    <a:pt x="4020" y="6381"/>
                    <a:pt x="4027" y="6372"/>
                    <a:pt x="4035" y="6361"/>
                  </a:cubicBezTo>
                  <a:cubicBezTo>
                    <a:pt x="4067" y="6329"/>
                    <a:pt x="4099" y="6299"/>
                    <a:pt x="4127" y="6265"/>
                  </a:cubicBezTo>
                  <a:cubicBezTo>
                    <a:pt x="4133" y="6259"/>
                    <a:pt x="4140" y="6252"/>
                    <a:pt x="4146" y="6242"/>
                  </a:cubicBezTo>
                  <a:cubicBezTo>
                    <a:pt x="4153" y="6235"/>
                    <a:pt x="4157" y="6229"/>
                    <a:pt x="4163" y="6223"/>
                  </a:cubicBezTo>
                  <a:cubicBezTo>
                    <a:pt x="4180" y="6197"/>
                    <a:pt x="4197" y="6171"/>
                    <a:pt x="4215" y="6144"/>
                  </a:cubicBezTo>
                  <a:cubicBezTo>
                    <a:pt x="4219" y="6135"/>
                    <a:pt x="4230" y="6124"/>
                    <a:pt x="4236" y="6112"/>
                  </a:cubicBezTo>
                  <a:cubicBezTo>
                    <a:pt x="4238" y="6105"/>
                    <a:pt x="4242" y="6103"/>
                    <a:pt x="4242" y="6097"/>
                  </a:cubicBezTo>
                  <a:cubicBezTo>
                    <a:pt x="4255" y="6073"/>
                    <a:pt x="4264" y="6050"/>
                    <a:pt x="4274" y="6030"/>
                  </a:cubicBezTo>
                  <a:cubicBezTo>
                    <a:pt x="4281" y="6016"/>
                    <a:pt x="4287" y="6003"/>
                    <a:pt x="4294" y="5990"/>
                  </a:cubicBezTo>
                  <a:cubicBezTo>
                    <a:pt x="4294" y="5984"/>
                    <a:pt x="4296" y="5979"/>
                    <a:pt x="4296" y="5977"/>
                  </a:cubicBezTo>
                  <a:cubicBezTo>
                    <a:pt x="4302" y="5958"/>
                    <a:pt x="4308" y="5930"/>
                    <a:pt x="4315" y="5909"/>
                  </a:cubicBezTo>
                  <a:cubicBezTo>
                    <a:pt x="4321" y="5896"/>
                    <a:pt x="4326" y="5879"/>
                    <a:pt x="4328" y="5866"/>
                  </a:cubicBezTo>
                  <a:lnTo>
                    <a:pt x="4328" y="5858"/>
                  </a:lnTo>
                  <a:cubicBezTo>
                    <a:pt x="4334" y="5830"/>
                    <a:pt x="4334" y="5808"/>
                    <a:pt x="4338" y="5785"/>
                  </a:cubicBezTo>
                  <a:cubicBezTo>
                    <a:pt x="4341" y="5772"/>
                    <a:pt x="4341" y="5757"/>
                    <a:pt x="4345" y="5742"/>
                  </a:cubicBezTo>
                  <a:lnTo>
                    <a:pt x="4345" y="5723"/>
                  </a:lnTo>
                  <a:lnTo>
                    <a:pt x="4355" y="14"/>
                  </a:lnTo>
                  <a:lnTo>
                    <a:pt x="4355" y="14"/>
                  </a:lnTo>
                  <a:cubicBezTo>
                    <a:pt x="4355" y="35"/>
                    <a:pt x="4353" y="58"/>
                    <a:pt x="4353" y="77"/>
                  </a:cubicBezTo>
                  <a:cubicBezTo>
                    <a:pt x="4351" y="101"/>
                    <a:pt x="4351" y="122"/>
                    <a:pt x="4345" y="146"/>
                  </a:cubicBezTo>
                  <a:cubicBezTo>
                    <a:pt x="4345" y="165"/>
                    <a:pt x="4338" y="182"/>
                    <a:pt x="4332" y="197"/>
                  </a:cubicBezTo>
                  <a:cubicBezTo>
                    <a:pt x="4326" y="220"/>
                    <a:pt x="4323" y="244"/>
                    <a:pt x="4313" y="265"/>
                  </a:cubicBezTo>
                  <a:cubicBezTo>
                    <a:pt x="4306" y="282"/>
                    <a:pt x="4298" y="301"/>
                    <a:pt x="4291" y="321"/>
                  </a:cubicBezTo>
                  <a:cubicBezTo>
                    <a:pt x="4281" y="340"/>
                    <a:pt x="4272" y="363"/>
                    <a:pt x="4264" y="385"/>
                  </a:cubicBezTo>
                  <a:cubicBezTo>
                    <a:pt x="4253" y="402"/>
                    <a:pt x="4240" y="417"/>
                    <a:pt x="4230" y="438"/>
                  </a:cubicBezTo>
                  <a:cubicBezTo>
                    <a:pt x="4215" y="464"/>
                    <a:pt x="4200" y="485"/>
                    <a:pt x="4180" y="511"/>
                  </a:cubicBezTo>
                  <a:cubicBezTo>
                    <a:pt x="4170" y="523"/>
                    <a:pt x="4157" y="538"/>
                    <a:pt x="4144" y="553"/>
                  </a:cubicBezTo>
                  <a:cubicBezTo>
                    <a:pt x="4116" y="590"/>
                    <a:pt x="4084" y="622"/>
                    <a:pt x="4052" y="651"/>
                  </a:cubicBezTo>
                  <a:cubicBezTo>
                    <a:pt x="4040" y="666"/>
                    <a:pt x="4031" y="677"/>
                    <a:pt x="4016" y="690"/>
                  </a:cubicBezTo>
                  <a:cubicBezTo>
                    <a:pt x="3995" y="705"/>
                    <a:pt x="3973" y="726"/>
                    <a:pt x="3952" y="745"/>
                  </a:cubicBezTo>
                  <a:cubicBezTo>
                    <a:pt x="3929" y="760"/>
                    <a:pt x="3911" y="777"/>
                    <a:pt x="3892" y="790"/>
                  </a:cubicBezTo>
                  <a:cubicBezTo>
                    <a:pt x="3865" y="809"/>
                    <a:pt x="3841" y="824"/>
                    <a:pt x="3815" y="841"/>
                  </a:cubicBezTo>
                  <a:cubicBezTo>
                    <a:pt x="3786" y="861"/>
                    <a:pt x="3762" y="880"/>
                    <a:pt x="3728" y="897"/>
                  </a:cubicBezTo>
                  <a:cubicBezTo>
                    <a:pt x="3634" y="952"/>
                    <a:pt x="3532" y="997"/>
                    <a:pt x="3425" y="1040"/>
                  </a:cubicBezTo>
                  <a:cubicBezTo>
                    <a:pt x="3399" y="1048"/>
                    <a:pt x="3369" y="1061"/>
                    <a:pt x="3342" y="1072"/>
                  </a:cubicBezTo>
                  <a:cubicBezTo>
                    <a:pt x="3239" y="1110"/>
                    <a:pt x="3134" y="1142"/>
                    <a:pt x="3023" y="1172"/>
                  </a:cubicBezTo>
                  <a:cubicBezTo>
                    <a:pt x="3011" y="1172"/>
                    <a:pt x="2998" y="1174"/>
                    <a:pt x="2985" y="1174"/>
                  </a:cubicBezTo>
                  <a:cubicBezTo>
                    <a:pt x="2878" y="1200"/>
                    <a:pt x="2767" y="1221"/>
                    <a:pt x="2656" y="1234"/>
                  </a:cubicBezTo>
                  <a:cubicBezTo>
                    <a:pt x="2637" y="1236"/>
                    <a:pt x="2614" y="1238"/>
                    <a:pt x="2594" y="1243"/>
                  </a:cubicBezTo>
                  <a:cubicBezTo>
                    <a:pt x="2473" y="1255"/>
                    <a:pt x="2351" y="1262"/>
                    <a:pt x="2227" y="1262"/>
                  </a:cubicBezTo>
                  <a:lnTo>
                    <a:pt x="2170" y="1262"/>
                  </a:lnTo>
                  <a:cubicBezTo>
                    <a:pt x="2048" y="1262"/>
                    <a:pt x="1928" y="1255"/>
                    <a:pt x="1807" y="1243"/>
                  </a:cubicBezTo>
                  <a:cubicBezTo>
                    <a:pt x="1792" y="1241"/>
                    <a:pt x="1773" y="1241"/>
                    <a:pt x="1756" y="1236"/>
                  </a:cubicBezTo>
                  <a:cubicBezTo>
                    <a:pt x="1636" y="1223"/>
                    <a:pt x="1521" y="1200"/>
                    <a:pt x="1408" y="1174"/>
                  </a:cubicBezTo>
                  <a:cubicBezTo>
                    <a:pt x="1384" y="1172"/>
                    <a:pt x="1363" y="1166"/>
                    <a:pt x="1344" y="1162"/>
                  </a:cubicBezTo>
                  <a:cubicBezTo>
                    <a:pt x="1239" y="1136"/>
                    <a:pt x="1137" y="1104"/>
                    <a:pt x="1038" y="1068"/>
                  </a:cubicBezTo>
                  <a:cubicBezTo>
                    <a:pt x="1023" y="1066"/>
                    <a:pt x="1004" y="1059"/>
                    <a:pt x="987" y="1053"/>
                  </a:cubicBezTo>
                  <a:cubicBezTo>
                    <a:pt x="874" y="1010"/>
                    <a:pt x="759" y="955"/>
                    <a:pt x="658" y="897"/>
                  </a:cubicBezTo>
                  <a:cubicBezTo>
                    <a:pt x="227" y="647"/>
                    <a:pt x="16" y="325"/>
                    <a:pt x="16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g30e558a7298_0_2143"/>
            <p:cNvSpPr/>
            <p:nvPr/>
          </p:nvSpPr>
          <p:spPr>
            <a:xfrm flipH="1">
              <a:off x="7420222" y="2331946"/>
              <a:ext cx="82556" cy="43579"/>
            </a:xfrm>
            <a:custGeom>
              <a:rect b="b" l="l" r="r" t="t"/>
              <a:pathLst>
                <a:path extrusionOk="0" h="2519" w="4772">
                  <a:moveTo>
                    <a:pt x="2380" y="0"/>
                  </a:moveTo>
                  <a:cubicBezTo>
                    <a:pt x="1824" y="0"/>
                    <a:pt x="1268" y="124"/>
                    <a:pt x="846" y="372"/>
                  </a:cubicBezTo>
                  <a:cubicBezTo>
                    <a:pt x="0" y="861"/>
                    <a:pt x="5" y="1657"/>
                    <a:pt x="854" y="2150"/>
                  </a:cubicBezTo>
                  <a:cubicBezTo>
                    <a:pt x="1280" y="2395"/>
                    <a:pt x="1837" y="2518"/>
                    <a:pt x="2392" y="2518"/>
                  </a:cubicBezTo>
                  <a:cubicBezTo>
                    <a:pt x="2948" y="2518"/>
                    <a:pt x="3503" y="2395"/>
                    <a:pt x="3926" y="2150"/>
                  </a:cubicBezTo>
                  <a:cubicBezTo>
                    <a:pt x="4771" y="1657"/>
                    <a:pt x="4767" y="861"/>
                    <a:pt x="3913" y="370"/>
                  </a:cubicBezTo>
                  <a:cubicBezTo>
                    <a:pt x="3490" y="123"/>
                    <a:pt x="2935" y="0"/>
                    <a:pt x="2380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g30e558a7298_0_2143"/>
            <p:cNvSpPr/>
            <p:nvPr/>
          </p:nvSpPr>
          <p:spPr>
            <a:xfrm flipH="1">
              <a:off x="7454061" y="2265514"/>
              <a:ext cx="17732" cy="91552"/>
            </a:xfrm>
            <a:custGeom>
              <a:rect b="b" l="l" r="r" t="t"/>
              <a:pathLst>
                <a:path extrusionOk="0" h="5292" w="1025">
                  <a:moveTo>
                    <a:pt x="17" y="0"/>
                  </a:moveTo>
                  <a:lnTo>
                    <a:pt x="0" y="4999"/>
                  </a:lnTo>
                  <a:cubicBezTo>
                    <a:pt x="0" y="5076"/>
                    <a:pt x="52" y="5151"/>
                    <a:pt x="150" y="5209"/>
                  </a:cubicBezTo>
                  <a:cubicBezTo>
                    <a:pt x="173" y="5221"/>
                    <a:pt x="197" y="5232"/>
                    <a:pt x="222" y="5241"/>
                  </a:cubicBezTo>
                  <a:cubicBezTo>
                    <a:pt x="246" y="5251"/>
                    <a:pt x="265" y="5258"/>
                    <a:pt x="286" y="5260"/>
                  </a:cubicBezTo>
                  <a:cubicBezTo>
                    <a:pt x="293" y="5266"/>
                    <a:pt x="306" y="5266"/>
                    <a:pt x="316" y="5271"/>
                  </a:cubicBezTo>
                  <a:cubicBezTo>
                    <a:pt x="318" y="5271"/>
                    <a:pt x="321" y="5271"/>
                    <a:pt x="321" y="5273"/>
                  </a:cubicBezTo>
                  <a:cubicBezTo>
                    <a:pt x="329" y="5273"/>
                    <a:pt x="331" y="5277"/>
                    <a:pt x="338" y="5277"/>
                  </a:cubicBezTo>
                  <a:cubicBezTo>
                    <a:pt x="353" y="5279"/>
                    <a:pt x="370" y="5279"/>
                    <a:pt x="387" y="5283"/>
                  </a:cubicBezTo>
                  <a:cubicBezTo>
                    <a:pt x="404" y="5285"/>
                    <a:pt x="421" y="5290"/>
                    <a:pt x="436" y="5290"/>
                  </a:cubicBezTo>
                  <a:cubicBezTo>
                    <a:pt x="455" y="5292"/>
                    <a:pt x="468" y="5292"/>
                    <a:pt x="487" y="5292"/>
                  </a:cubicBezTo>
                  <a:lnTo>
                    <a:pt x="536" y="5292"/>
                  </a:lnTo>
                  <a:cubicBezTo>
                    <a:pt x="557" y="5292"/>
                    <a:pt x="575" y="5290"/>
                    <a:pt x="594" y="5290"/>
                  </a:cubicBezTo>
                  <a:cubicBezTo>
                    <a:pt x="617" y="5285"/>
                    <a:pt x="639" y="5283"/>
                    <a:pt x="658" y="5279"/>
                  </a:cubicBezTo>
                  <a:cubicBezTo>
                    <a:pt x="668" y="5279"/>
                    <a:pt x="677" y="5277"/>
                    <a:pt x="686" y="5273"/>
                  </a:cubicBezTo>
                  <a:cubicBezTo>
                    <a:pt x="696" y="5271"/>
                    <a:pt x="703" y="5266"/>
                    <a:pt x="711" y="5266"/>
                  </a:cubicBezTo>
                  <a:cubicBezTo>
                    <a:pt x="728" y="5260"/>
                    <a:pt x="741" y="5260"/>
                    <a:pt x="754" y="5258"/>
                  </a:cubicBezTo>
                  <a:cubicBezTo>
                    <a:pt x="794" y="5241"/>
                    <a:pt x="833" y="5226"/>
                    <a:pt x="869" y="5209"/>
                  </a:cubicBezTo>
                  <a:cubicBezTo>
                    <a:pt x="869" y="5207"/>
                    <a:pt x="871" y="5207"/>
                    <a:pt x="871" y="5207"/>
                  </a:cubicBezTo>
                  <a:cubicBezTo>
                    <a:pt x="880" y="5196"/>
                    <a:pt x="890" y="5189"/>
                    <a:pt x="899" y="5183"/>
                  </a:cubicBezTo>
                  <a:cubicBezTo>
                    <a:pt x="912" y="5177"/>
                    <a:pt x="922" y="5166"/>
                    <a:pt x="931" y="5160"/>
                  </a:cubicBezTo>
                  <a:lnTo>
                    <a:pt x="935" y="5157"/>
                  </a:lnTo>
                  <a:cubicBezTo>
                    <a:pt x="946" y="5145"/>
                    <a:pt x="957" y="5134"/>
                    <a:pt x="965" y="5121"/>
                  </a:cubicBezTo>
                  <a:cubicBezTo>
                    <a:pt x="969" y="5121"/>
                    <a:pt x="969" y="5119"/>
                    <a:pt x="972" y="5115"/>
                  </a:cubicBezTo>
                  <a:cubicBezTo>
                    <a:pt x="972" y="5113"/>
                    <a:pt x="976" y="5108"/>
                    <a:pt x="978" y="5104"/>
                  </a:cubicBezTo>
                  <a:cubicBezTo>
                    <a:pt x="982" y="5102"/>
                    <a:pt x="984" y="5096"/>
                    <a:pt x="989" y="5091"/>
                  </a:cubicBezTo>
                  <a:cubicBezTo>
                    <a:pt x="993" y="5083"/>
                    <a:pt x="997" y="5076"/>
                    <a:pt x="1001" y="5064"/>
                  </a:cubicBezTo>
                  <a:lnTo>
                    <a:pt x="1001" y="5059"/>
                  </a:lnTo>
                  <a:cubicBezTo>
                    <a:pt x="1001" y="5057"/>
                    <a:pt x="1001" y="5055"/>
                    <a:pt x="1006" y="5053"/>
                  </a:cubicBezTo>
                  <a:cubicBezTo>
                    <a:pt x="1006" y="5046"/>
                    <a:pt x="1008" y="5040"/>
                    <a:pt x="1008" y="5034"/>
                  </a:cubicBezTo>
                  <a:cubicBezTo>
                    <a:pt x="1010" y="5027"/>
                    <a:pt x="1010" y="5014"/>
                    <a:pt x="1010" y="5008"/>
                  </a:cubicBezTo>
                  <a:lnTo>
                    <a:pt x="1025" y="7"/>
                  </a:lnTo>
                  <a:lnTo>
                    <a:pt x="1025" y="3"/>
                  </a:lnTo>
                  <a:cubicBezTo>
                    <a:pt x="1025" y="20"/>
                    <a:pt x="1023" y="35"/>
                    <a:pt x="1016" y="56"/>
                  </a:cubicBezTo>
                  <a:lnTo>
                    <a:pt x="1019" y="56"/>
                  </a:lnTo>
                  <a:lnTo>
                    <a:pt x="1019" y="58"/>
                  </a:lnTo>
                  <a:cubicBezTo>
                    <a:pt x="1012" y="75"/>
                    <a:pt x="1001" y="90"/>
                    <a:pt x="993" y="107"/>
                  </a:cubicBezTo>
                  <a:cubicBezTo>
                    <a:pt x="993" y="111"/>
                    <a:pt x="989" y="111"/>
                    <a:pt x="989" y="114"/>
                  </a:cubicBezTo>
                  <a:cubicBezTo>
                    <a:pt x="976" y="131"/>
                    <a:pt x="963" y="146"/>
                    <a:pt x="946" y="158"/>
                  </a:cubicBezTo>
                  <a:cubicBezTo>
                    <a:pt x="937" y="165"/>
                    <a:pt x="925" y="175"/>
                    <a:pt x="912" y="186"/>
                  </a:cubicBezTo>
                  <a:cubicBezTo>
                    <a:pt x="903" y="190"/>
                    <a:pt x="893" y="201"/>
                    <a:pt x="880" y="205"/>
                  </a:cubicBezTo>
                  <a:cubicBezTo>
                    <a:pt x="837" y="233"/>
                    <a:pt x="784" y="252"/>
                    <a:pt x="726" y="265"/>
                  </a:cubicBezTo>
                  <a:cubicBezTo>
                    <a:pt x="720" y="269"/>
                    <a:pt x="709" y="271"/>
                    <a:pt x="698" y="271"/>
                  </a:cubicBezTo>
                  <a:cubicBezTo>
                    <a:pt x="645" y="284"/>
                    <a:pt x="587" y="293"/>
                    <a:pt x="525" y="293"/>
                  </a:cubicBezTo>
                  <a:lnTo>
                    <a:pt x="519" y="293"/>
                  </a:lnTo>
                  <a:cubicBezTo>
                    <a:pt x="457" y="293"/>
                    <a:pt x="395" y="286"/>
                    <a:pt x="338" y="271"/>
                  </a:cubicBezTo>
                  <a:lnTo>
                    <a:pt x="329" y="271"/>
                  </a:lnTo>
                  <a:cubicBezTo>
                    <a:pt x="271" y="257"/>
                    <a:pt x="214" y="237"/>
                    <a:pt x="165" y="207"/>
                  </a:cubicBezTo>
                  <a:cubicBezTo>
                    <a:pt x="69" y="150"/>
                    <a:pt x="17" y="75"/>
                    <a:pt x="17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g30e558a7298_0_2143"/>
            <p:cNvSpPr/>
            <p:nvPr/>
          </p:nvSpPr>
          <p:spPr>
            <a:xfrm flipH="1">
              <a:off x="7453196" y="2260480"/>
              <a:ext cx="19186" cy="10155"/>
            </a:xfrm>
            <a:custGeom>
              <a:rect b="b" l="l" r="r" t="t"/>
              <a:pathLst>
                <a:path extrusionOk="0" h="587" w="1109">
                  <a:moveTo>
                    <a:pt x="554" y="1"/>
                  </a:moveTo>
                  <a:cubicBezTo>
                    <a:pt x="424" y="1"/>
                    <a:pt x="295" y="30"/>
                    <a:pt x="197" y="89"/>
                  </a:cubicBezTo>
                  <a:cubicBezTo>
                    <a:pt x="0" y="197"/>
                    <a:pt x="2" y="385"/>
                    <a:pt x="201" y="498"/>
                  </a:cubicBezTo>
                  <a:cubicBezTo>
                    <a:pt x="299" y="557"/>
                    <a:pt x="427" y="586"/>
                    <a:pt x="556" y="586"/>
                  </a:cubicBezTo>
                  <a:cubicBezTo>
                    <a:pt x="685" y="586"/>
                    <a:pt x="815" y="556"/>
                    <a:pt x="914" y="496"/>
                  </a:cubicBezTo>
                  <a:cubicBezTo>
                    <a:pt x="1108" y="385"/>
                    <a:pt x="1108" y="197"/>
                    <a:pt x="912" y="89"/>
                  </a:cubicBezTo>
                  <a:cubicBezTo>
                    <a:pt x="813" y="30"/>
                    <a:pt x="684" y="1"/>
                    <a:pt x="554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g30e558a7298_0_2143"/>
            <p:cNvSpPr/>
            <p:nvPr/>
          </p:nvSpPr>
          <p:spPr>
            <a:xfrm flipH="1">
              <a:off x="7165601" y="2080958"/>
              <a:ext cx="17352" cy="94683"/>
            </a:xfrm>
            <a:custGeom>
              <a:rect b="b" l="l" r="r" t="t"/>
              <a:pathLst>
                <a:path extrusionOk="0" h="5473" w="1003">
                  <a:moveTo>
                    <a:pt x="18" y="324"/>
                  </a:moveTo>
                  <a:cubicBezTo>
                    <a:pt x="22" y="331"/>
                    <a:pt x="22" y="337"/>
                    <a:pt x="22" y="341"/>
                  </a:cubicBezTo>
                  <a:cubicBezTo>
                    <a:pt x="22" y="339"/>
                    <a:pt x="22" y="331"/>
                    <a:pt x="18" y="324"/>
                  </a:cubicBezTo>
                  <a:close/>
                  <a:moveTo>
                    <a:pt x="966" y="399"/>
                  </a:moveTo>
                  <a:cubicBezTo>
                    <a:pt x="953" y="416"/>
                    <a:pt x="942" y="425"/>
                    <a:pt x="931" y="440"/>
                  </a:cubicBezTo>
                  <a:cubicBezTo>
                    <a:pt x="942" y="425"/>
                    <a:pt x="955" y="412"/>
                    <a:pt x="966" y="399"/>
                  </a:cubicBezTo>
                  <a:close/>
                  <a:moveTo>
                    <a:pt x="75" y="425"/>
                  </a:moveTo>
                  <a:cubicBezTo>
                    <a:pt x="86" y="431"/>
                    <a:pt x="88" y="440"/>
                    <a:pt x="99" y="448"/>
                  </a:cubicBezTo>
                  <a:cubicBezTo>
                    <a:pt x="88" y="440"/>
                    <a:pt x="84" y="431"/>
                    <a:pt x="75" y="425"/>
                  </a:cubicBezTo>
                  <a:close/>
                  <a:moveTo>
                    <a:pt x="893" y="467"/>
                  </a:moveTo>
                  <a:lnTo>
                    <a:pt x="893" y="467"/>
                  </a:lnTo>
                  <a:cubicBezTo>
                    <a:pt x="893" y="472"/>
                    <a:pt x="889" y="472"/>
                    <a:pt x="889" y="472"/>
                  </a:cubicBezTo>
                  <a:cubicBezTo>
                    <a:pt x="880" y="478"/>
                    <a:pt x="870" y="484"/>
                    <a:pt x="862" y="492"/>
                  </a:cubicBezTo>
                  <a:lnTo>
                    <a:pt x="862" y="492"/>
                  </a:lnTo>
                  <a:cubicBezTo>
                    <a:pt x="870" y="484"/>
                    <a:pt x="880" y="478"/>
                    <a:pt x="893" y="467"/>
                  </a:cubicBezTo>
                  <a:close/>
                  <a:moveTo>
                    <a:pt x="507" y="0"/>
                  </a:moveTo>
                  <a:cubicBezTo>
                    <a:pt x="380" y="0"/>
                    <a:pt x="254" y="29"/>
                    <a:pt x="159" y="85"/>
                  </a:cubicBezTo>
                  <a:cubicBezTo>
                    <a:pt x="63" y="143"/>
                    <a:pt x="14" y="216"/>
                    <a:pt x="14" y="290"/>
                  </a:cubicBezTo>
                  <a:lnTo>
                    <a:pt x="1" y="5185"/>
                  </a:lnTo>
                  <a:cubicBezTo>
                    <a:pt x="1" y="5259"/>
                    <a:pt x="48" y="5336"/>
                    <a:pt x="146" y="5392"/>
                  </a:cubicBezTo>
                  <a:cubicBezTo>
                    <a:pt x="169" y="5402"/>
                    <a:pt x="193" y="5415"/>
                    <a:pt x="218" y="5424"/>
                  </a:cubicBezTo>
                  <a:lnTo>
                    <a:pt x="221" y="5428"/>
                  </a:lnTo>
                  <a:cubicBezTo>
                    <a:pt x="225" y="5428"/>
                    <a:pt x="227" y="5428"/>
                    <a:pt x="231" y="5430"/>
                  </a:cubicBezTo>
                  <a:cubicBezTo>
                    <a:pt x="246" y="5434"/>
                    <a:pt x="259" y="5441"/>
                    <a:pt x="276" y="5447"/>
                  </a:cubicBezTo>
                  <a:cubicBezTo>
                    <a:pt x="285" y="5447"/>
                    <a:pt x="295" y="5449"/>
                    <a:pt x="304" y="5449"/>
                  </a:cubicBezTo>
                  <a:cubicBezTo>
                    <a:pt x="308" y="5449"/>
                    <a:pt x="310" y="5454"/>
                    <a:pt x="317" y="5454"/>
                  </a:cubicBezTo>
                  <a:cubicBezTo>
                    <a:pt x="321" y="5454"/>
                    <a:pt x="327" y="5456"/>
                    <a:pt x="327" y="5456"/>
                  </a:cubicBezTo>
                  <a:cubicBezTo>
                    <a:pt x="344" y="5460"/>
                    <a:pt x="361" y="5466"/>
                    <a:pt x="379" y="5466"/>
                  </a:cubicBezTo>
                  <a:cubicBezTo>
                    <a:pt x="383" y="5469"/>
                    <a:pt x="391" y="5469"/>
                    <a:pt x="396" y="5469"/>
                  </a:cubicBezTo>
                  <a:lnTo>
                    <a:pt x="425" y="5469"/>
                  </a:lnTo>
                  <a:cubicBezTo>
                    <a:pt x="440" y="5473"/>
                    <a:pt x="458" y="5473"/>
                    <a:pt x="477" y="5473"/>
                  </a:cubicBezTo>
                  <a:lnTo>
                    <a:pt x="526" y="5473"/>
                  </a:lnTo>
                  <a:cubicBezTo>
                    <a:pt x="545" y="5473"/>
                    <a:pt x="562" y="5469"/>
                    <a:pt x="581" y="5469"/>
                  </a:cubicBezTo>
                  <a:lnTo>
                    <a:pt x="603" y="5469"/>
                  </a:lnTo>
                  <a:cubicBezTo>
                    <a:pt x="615" y="5466"/>
                    <a:pt x="633" y="5466"/>
                    <a:pt x="643" y="5460"/>
                  </a:cubicBezTo>
                  <a:cubicBezTo>
                    <a:pt x="652" y="5460"/>
                    <a:pt x="654" y="5460"/>
                    <a:pt x="660" y="5456"/>
                  </a:cubicBezTo>
                  <a:cubicBezTo>
                    <a:pt x="675" y="5454"/>
                    <a:pt x="694" y="5449"/>
                    <a:pt x="709" y="5445"/>
                  </a:cubicBezTo>
                  <a:cubicBezTo>
                    <a:pt x="720" y="5439"/>
                    <a:pt x="729" y="5439"/>
                    <a:pt x="735" y="5437"/>
                  </a:cubicBezTo>
                  <a:cubicBezTo>
                    <a:pt x="739" y="5437"/>
                    <a:pt x="741" y="5432"/>
                    <a:pt x="748" y="5432"/>
                  </a:cubicBezTo>
                  <a:cubicBezTo>
                    <a:pt x="780" y="5420"/>
                    <a:pt x="816" y="5407"/>
                    <a:pt x="844" y="5392"/>
                  </a:cubicBezTo>
                  <a:cubicBezTo>
                    <a:pt x="846" y="5392"/>
                    <a:pt x="846" y="5388"/>
                    <a:pt x="850" y="5388"/>
                  </a:cubicBezTo>
                  <a:cubicBezTo>
                    <a:pt x="859" y="5379"/>
                    <a:pt x="869" y="5375"/>
                    <a:pt x="880" y="5366"/>
                  </a:cubicBezTo>
                  <a:cubicBezTo>
                    <a:pt x="889" y="5362"/>
                    <a:pt x="901" y="5353"/>
                    <a:pt x="910" y="5343"/>
                  </a:cubicBezTo>
                  <a:lnTo>
                    <a:pt x="914" y="5343"/>
                  </a:lnTo>
                  <a:cubicBezTo>
                    <a:pt x="923" y="5330"/>
                    <a:pt x="936" y="5317"/>
                    <a:pt x="946" y="5311"/>
                  </a:cubicBezTo>
                  <a:cubicBezTo>
                    <a:pt x="946" y="5304"/>
                    <a:pt x="948" y="5300"/>
                    <a:pt x="948" y="5298"/>
                  </a:cubicBezTo>
                  <a:cubicBezTo>
                    <a:pt x="953" y="5298"/>
                    <a:pt x="953" y="5294"/>
                    <a:pt x="955" y="5291"/>
                  </a:cubicBezTo>
                  <a:cubicBezTo>
                    <a:pt x="959" y="5287"/>
                    <a:pt x="961" y="5281"/>
                    <a:pt x="966" y="5279"/>
                  </a:cubicBezTo>
                  <a:cubicBezTo>
                    <a:pt x="968" y="5268"/>
                    <a:pt x="974" y="5259"/>
                    <a:pt x="978" y="5249"/>
                  </a:cubicBezTo>
                  <a:cubicBezTo>
                    <a:pt x="978" y="5249"/>
                    <a:pt x="978" y="5247"/>
                    <a:pt x="980" y="5242"/>
                  </a:cubicBezTo>
                  <a:lnTo>
                    <a:pt x="980" y="5240"/>
                  </a:lnTo>
                  <a:cubicBezTo>
                    <a:pt x="983" y="5236"/>
                    <a:pt x="983" y="5227"/>
                    <a:pt x="987" y="5221"/>
                  </a:cubicBezTo>
                  <a:cubicBezTo>
                    <a:pt x="987" y="5215"/>
                    <a:pt x="987" y="5202"/>
                    <a:pt x="989" y="5195"/>
                  </a:cubicBezTo>
                  <a:lnTo>
                    <a:pt x="1002" y="297"/>
                  </a:lnTo>
                  <a:lnTo>
                    <a:pt x="1002" y="290"/>
                  </a:lnTo>
                  <a:cubicBezTo>
                    <a:pt x="1002" y="291"/>
                    <a:pt x="1002" y="291"/>
                    <a:pt x="1002" y="292"/>
                  </a:cubicBezTo>
                  <a:lnTo>
                    <a:pt x="1002" y="292"/>
                  </a:lnTo>
                  <a:cubicBezTo>
                    <a:pt x="1002" y="217"/>
                    <a:pt x="956" y="141"/>
                    <a:pt x="857" y="85"/>
                  </a:cubicBezTo>
                  <a:cubicBezTo>
                    <a:pt x="761" y="29"/>
                    <a:pt x="634" y="0"/>
                    <a:pt x="507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g30e558a7298_0_2143"/>
            <p:cNvSpPr/>
            <p:nvPr/>
          </p:nvSpPr>
          <p:spPr>
            <a:xfrm flipH="1">
              <a:off x="7136589" y="2006101"/>
              <a:ext cx="75463" cy="120650"/>
            </a:xfrm>
            <a:custGeom>
              <a:rect b="b" l="l" r="r" t="t"/>
              <a:pathLst>
                <a:path extrusionOk="0" h="6974" w="4362">
                  <a:moveTo>
                    <a:pt x="4362" y="13"/>
                  </a:moveTo>
                  <a:lnTo>
                    <a:pt x="4362" y="14"/>
                  </a:lnTo>
                  <a:lnTo>
                    <a:pt x="4362" y="14"/>
                  </a:lnTo>
                  <a:cubicBezTo>
                    <a:pt x="4362" y="14"/>
                    <a:pt x="4362" y="13"/>
                    <a:pt x="4362" y="13"/>
                  </a:cubicBezTo>
                  <a:close/>
                  <a:moveTo>
                    <a:pt x="20" y="0"/>
                  </a:moveTo>
                  <a:lnTo>
                    <a:pt x="5" y="5710"/>
                  </a:lnTo>
                  <a:cubicBezTo>
                    <a:pt x="1" y="6035"/>
                    <a:pt x="218" y="6359"/>
                    <a:pt x="643" y="6607"/>
                  </a:cubicBezTo>
                  <a:cubicBezTo>
                    <a:pt x="741" y="6662"/>
                    <a:pt x="846" y="6713"/>
                    <a:pt x="957" y="6756"/>
                  </a:cubicBezTo>
                  <a:cubicBezTo>
                    <a:pt x="963" y="6760"/>
                    <a:pt x="966" y="6760"/>
                    <a:pt x="974" y="6762"/>
                  </a:cubicBezTo>
                  <a:cubicBezTo>
                    <a:pt x="993" y="6769"/>
                    <a:pt x="1015" y="6775"/>
                    <a:pt x="1034" y="6782"/>
                  </a:cubicBezTo>
                  <a:cubicBezTo>
                    <a:pt x="1098" y="6801"/>
                    <a:pt x="1158" y="6829"/>
                    <a:pt x="1222" y="6844"/>
                  </a:cubicBezTo>
                  <a:cubicBezTo>
                    <a:pt x="1256" y="6854"/>
                    <a:pt x="1290" y="6863"/>
                    <a:pt x="1328" y="6869"/>
                  </a:cubicBezTo>
                  <a:cubicBezTo>
                    <a:pt x="1352" y="6876"/>
                    <a:pt x="1371" y="6882"/>
                    <a:pt x="1392" y="6886"/>
                  </a:cubicBezTo>
                  <a:cubicBezTo>
                    <a:pt x="1412" y="6893"/>
                    <a:pt x="1431" y="6895"/>
                    <a:pt x="1450" y="6901"/>
                  </a:cubicBezTo>
                  <a:cubicBezTo>
                    <a:pt x="1520" y="6914"/>
                    <a:pt x="1593" y="6927"/>
                    <a:pt x="1664" y="6937"/>
                  </a:cubicBezTo>
                  <a:cubicBezTo>
                    <a:pt x="1687" y="6942"/>
                    <a:pt x="1713" y="6942"/>
                    <a:pt x="1738" y="6948"/>
                  </a:cubicBezTo>
                  <a:cubicBezTo>
                    <a:pt x="1757" y="6948"/>
                    <a:pt x="1777" y="6950"/>
                    <a:pt x="1796" y="6950"/>
                  </a:cubicBezTo>
                  <a:cubicBezTo>
                    <a:pt x="1824" y="6957"/>
                    <a:pt x="1849" y="6961"/>
                    <a:pt x="1875" y="6961"/>
                  </a:cubicBezTo>
                  <a:cubicBezTo>
                    <a:pt x="1947" y="6967"/>
                    <a:pt x="2018" y="6974"/>
                    <a:pt x="2088" y="6974"/>
                  </a:cubicBezTo>
                  <a:lnTo>
                    <a:pt x="2310" y="6974"/>
                  </a:lnTo>
                  <a:cubicBezTo>
                    <a:pt x="2391" y="6970"/>
                    <a:pt x="2472" y="6963"/>
                    <a:pt x="2551" y="6957"/>
                  </a:cubicBezTo>
                  <a:cubicBezTo>
                    <a:pt x="2562" y="6957"/>
                    <a:pt x="2571" y="6950"/>
                    <a:pt x="2577" y="6950"/>
                  </a:cubicBezTo>
                  <a:cubicBezTo>
                    <a:pt x="2603" y="6950"/>
                    <a:pt x="2622" y="6948"/>
                    <a:pt x="2648" y="6942"/>
                  </a:cubicBezTo>
                  <a:cubicBezTo>
                    <a:pt x="2707" y="6937"/>
                    <a:pt x="2767" y="6929"/>
                    <a:pt x="2829" y="6918"/>
                  </a:cubicBezTo>
                  <a:cubicBezTo>
                    <a:pt x="2857" y="6912"/>
                    <a:pt x="2882" y="6901"/>
                    <a:pt x="2908" y="6899"/>
                  </a:cubicBezTo>
                  <a:cubicBezTo>
                    <a:pt x="2981" y="6882"/>
                    <a:pt x="3053" y="6863"/>
                    <a:pt x="3124" y="6844"/>
                  </a:cubicBezTo>
                  <a:cubicBezTo>
                    <a:pt x="3162" y="6835"/>
                    <a:pt x="3203" y="6829"/>
                    <a:pt x="3241" y="6816"/>
                  </a:cubicBezTo>
                  <a:cubicBezTo>
                    <a:pt x="3273" y="6805"/>
                    <a:pt x="3299" y="6792"/>
                    <a:pt x="3331" y="6782"/>
                  </a:cubicBezTo>
                  <a:cubicBezTo>
                    <a:pt x="3356" y="6773"/>
                    <a:pt x="3386" y="6762"/>
                    <a:pt x="3414" y="6750"/>
                  </a:cubicBezTo>
                  <a:cubicBezTo>
                    <a:pt x="3518" y="6709"/>
                    <a:pt x="3623" y="6662"/>
                    <a:pt x="3717" y="6607"/>
                  </a:cubicBezTo>
                  <a:cubicBezTo>
                    <a:pt x="3723" y="6602"/>
                    <a:pt x="3734" y="6594"/>
                    <a:pt x="3743" y="6592"/>
                  </a:cubicBezTo>
                  <a:cubicBezTo>
                    <a:pt x="3762" y="6581"/>
                    <a:pt x="3779" y="6566"/>
                    <a:pt x="3798" y="6555"/>
                  </a:cubicBezTo>
                  <a:cubicBezTo>
                    <a:pt x="3824" y="6536"/>
                    <a:pt x="3851" y="6519"/>
                    <a:pt x="3877" y="6500"/>
                  </a:cubicBezTo>
                  <a:cubicBezTo>
                    <a:pt x="3898" y="6485"/>
                    <a:pt x="3915" y="6468"/>
                    <a:pt x="3937" y="6459"/>
                  </a:cubicBezTo>
                  <a:cubicBezTo>
                    <a:pt x="3960" y="6438"/>
                    <a:pt x="3982" y="6421"/>
                    <a:pt x="4003" y="6400"/>
                  </a:cubicBezTo>
                  <a:cubicBezTo>
                    <a:pt x="4011" y="6393"/>
                    <a:pt x="4014" y="6391"/>
                    <a:pt x="4016" y="6387"/>
                  </a:cubicBezTo>
                  <a:cubicBezTo>
                    <a:pt x="4026" y="6380"/>
                    <a:pt x="4031" y="6372"/>
                    <a:pt x="4039" y="6365"/>
                  </a:cubicBezTo>
                  <a:cubicBezTo>
                    <a:pt x="4069" y="6329"/>
                    <a:pt x="4101" y="6297"/>
                    <a:pt x="4129" y="6265"/>
                  </a:cubicBezTo>
                  <a:cubicBezTo>
                    <a:pt x="4137" y="6259"/>
                    <a:pt x="4146" y="6248"/>
                    <a:pt x="4152" y="6242"/>
                  </a:cubicBezTo>
                  <a:cubicBezTo>
                    <a:pt x="4159" y="6235"/>
                    <a:pt x="4163" y="6229"/>
                    <a:pt x="4167" y="6220"/>
                  </a:cubicBezTo>
                  <a:cubicBezTo>
                    <a:pt x="4184" y="6195"/>
                    <a:pt x="4204" y="6171"/>
                    <a:pt x="4216" y="6146"/>
                  </a:cubicBezTo>
                  <a:cubicBezTo>
                    <a:pt x="4223" y="6135"/>
                    <a:pt x="4231" y="6122"/>
                    <a:pt x="4238" y="6114"/>
                  </a:cubicBezTo>
                  <a:cubicBezTo>
                    <a:pt x="4242" y="6109"/>
                    <a:pt x="4244" y="6103"/>
                    <a:pt x="4248" y="6096"/>
                  </a:cubicBezTo>
                  <a:cubicBezTo>
                    <a:pt x="4257" y="6073"/>
                    <a:pt x="4270" y="6052"/>
                    <a:pt x="4280" y="6032"/>
                  </a:cubicBezTo>
                  <a:cubicBezTo>
                    <a:pt x="4283" y="6015"/>
                    <a:pt x="4291" y="5998"/>
                    <a:pt x="4295" y="5990"/>
                  </a:cubicBezTo>
                  <a:cubicBezTo>
                    <a:pt x="4298" y="5985"/>
                    <a:pt x="4300" y="5981"/>
                    <a:pt x="4300" y="5977"/>
                  </a:cubicBezTo>
                  <a:cubicBezTo>
                    <a:pt x="4308" y="5958"/>
                    <a:pt x="4315" y="5932"/>
                    <a:pt x="4321" y="5913"/>
                  </a:cubicBezTo>
                  <a:cubicBezTo>
                    <a:pt x="4323" y="5896"/>
                    <a:pt x="4330" y="5879"/>
                    <a:pt x="4334" y="5866"/>
                  </a:cubicBezTo>
                  <a:lnTo>
                    <a:pt x="4334" y="5857"/>
                  </a:lnTo>
                  <a:cubicBezTo>
                    <a:pt x="4336" y="5832"/>
                    <a:pt x="4340" y="5813"/>
                    <a:pt x="4342" y="5789"/>
                  </a:cubicBezTo>
                  <a:cubicBezTo>
                    <a:pt x="4342" y="5772"/>
                    <a:pt x="4347" y="5759"/>
                    <a:pt x="4347" y="5744"/>
                  </a:cubicBezTo>
                  <a:lnTo>
                    <a:pt x="4347" y="5725"/>
                  </a:lnTo>
                  <a:lnTo>
                    <a:pt x="4362" y="14"/>
                  </a:lnTo>
                  <a:lnTo>
                    <a:pt x="4362" y="14"/>
                  </a:lnTo>
                  <a:cubicBezTo>
                    <a:pt x="4361" y="33"/>
                    <a:pt x="4359" y="56"/>
                    <a:pt x="4355" y="77"/>
                  </a:cubicBezTo>
                  <a:cubicBezTo>
                    <a:pt x="4355" y="101"/>
                    <a:pt x="4353" y="120"/>
                    <a:pt x="4351" y="143"/>
                  </a:cubicBezTo>
                  <a:cubicBezTo>
                    <a:pt x="4347" y="162"/>
                    <a:pt x="4340" y="182"/>
                    <a:pt x="4338" y="197"/>
                  </a:cubicBezTo>
                  <a:cubicBezTo>
                    <a:pt x="4332" y="220"/>
                    <a:pt x="4325" y="244"/>
                    <a:pt x="4319" y="265"/>
                  </a:cubicBezTo>
                  <a:cubicBezTo>
                    <a:pt x="4312" y="282"/>
                    <a:pt x="4302" y="301"/>
                    <a:pt x="4295" y="318"/>
                  </a:cubicBezTo>
                  <a:cubicBezTo>
                    <a:pt x="4287" y="344"/>
                    <a:pt x="4276" y="363"/>
                    <a:pt x="4263" y="382"/>
                  </a:cubicBezTo>
                  <a:cubicBezTo>
                    <a:pt x="4255" y="402"/>
                    <a:pt x="4242" y="421"/>
                    <a:pt x="4231" y="434"/>
                  </a:cubicBezTo>
                  <a:cubicBezTo>
                    <a:pt x="4216" y="459"/>
                    <a:pt x="4204" y="485"/>
                    <a:pt x="4182" y="508"/>
                  </a:cubicBezTo>
                  <a:cubicBezTo>
                    <a:pt x="4172" y="525"/>
                    <a:pt x="4159" y="538"/>
                    <a:pt x="4150" y="557"/>
                  </a:cubicBezTo>
                  <a:cubicBezTo>
                    <a:pt x="4122" y="585"/>
                    <a:pt x="4090" y="617"/>
                    <a:pt x="4058" y="651"/>
                  </a:cubicBezTo>
                  <a:cubicBezTo>
                    <a:pt x="4046" y="664"/>
                    <a:pt x="4031" y="677"/>
                    <a:pt x="4020" y="690"/>
                  </a:cubicBezTo>
                  <a:cubicBezTo>
                    <a:pt x="4001" y="705"/>
                    <a:pt x="3975" y="726"/>
                    <a:pt x="3956" y="741"/>
                  </a:cubicBezTo>
                  <a:cubicBezTo>
                    <a:pt x="3935" y="758"/>
                    <a:pt x="3915" y="777"/>
                    <a:pt x="3892" y="790"/>
                  </a:cubicBezTo>
                  <a:cubicBezTo>
                    <a:pt x="3871" y="807"/>
                    <a:pt x="3841" y="826"/>
                    <a:pt x="3819" y="841"/>
                  </a:cubicBezTo>
                  <a:cubicBezTo>
                    <a:pt x="3790" y="860"/>
                    <a:pt x="3762" y="880"/>
                    <a:pt x="3730" y="897"/>
                  </a:cubicBezTo>
                  <a:cubicBezTo>
                    <a:pt x="3638" y="952"/>
                    <a:pt x="3538" y="997"/>
                    <a:pt x="3429" y="1040"/>
                  </a:cubicBezTo>
                  <a:cubicBezTo>
                    <a:pt x="3403" y="1053"/>
                    <a:pt x="3375" y="1059"/>
                    <a:pt x="3348" y="1067"/>
                  </a:cubicBezTo>
                  <a:cubicBezTo>
                    <a:pt x="3241" y="1110"/>
                    <a:pt x="3136" y="1140"/>
                    <a:pt x="3025" y="1168"/>
                  </a:cubicBezTo>
                  <a:cubicBezTo>
                    <a:pt x="3017" y="1172"/>
                    <a:pt x="3002" y="1174"/>
                    <a:pt x="2989" y="1174"/>
                  </a:cubicBezTo>
                  <a:cubicBezTo>
                    <a:pt x="2882" y="1204"/>
                    <a:pt x="2771" y="1221"/>
                    <a:pt x="2656" y="1234"/>
                  </a:cubicBezTo>
                  <a:cubicBezTo>
                    <a:pt x="2637" y="1236"/>
                    <a:pt x="2616" y="1240"/>
                    <a:pt x="2596" y="1240"/>
                  </a:cubicBezTo>
                  <a:cubicBezTo>
                    <a:pt x="2475" y="1255"/>
                    <a:pt x="2353" y="1260"/>
                    <a:pt x="2227" y="1262"/>
                  </a:cubicBezTo>
                  <a:lnTo>
                    <a:pt x="2174" y="1262"/>
                  </a:lnTo>
                  <a:cubicBezTo>
                    <a:pt x="2054" y="1262"/>
                    <a:pt x="1928" y="1255"/>
                    <a:pt x="1813" y="1240"/>
                  </a:cubicBezTo>
                  <a:cubicBezTo>
                    <a:pt x="1794" y="1240"/>
                    <a:pt x="1777" y="1240"/>
                    <a:pt x="1757" y="1236"/>
                  </a:cubicBezTo>
                  <a:cubicBezTo>
                    <a:pt x="1640" y="1223"/>
                    <a:pt x="1523" y="1204"/>
                    <a:pt x="1407" y="1174"/>
                  </a:cubicBezTo>
                  <a:cubicBezTo>
                    <a:pt x="1386" y="1172"/>
                    <a:pt x="1367" y="1166"/>
                    <a:pt x="1345" y="1159"/>
                  </a:cubicBezTo>
                  <a:cubicBezTo>
                    <a:pt x="1243" y="1136"/>
                    <a:pt x="1141" y="1104"/>
                    <a:pt x="1042" y="1067"/>
                  </a:cubicBezTo>
                  <a:cubicBezTo>
                    <a:pt x="1027" y="1065"/>
                    <a:pt x="1008" y="1059"/>
                    <a:pt x="993" y="1053"/>
                  </a:cubicBezTo>
                  <a:cubicBezTo>
                    <a:pt x="876" y="1008"/>
                    <a:pt x="763" y="954"/>
                    <a:pt x="662" y="897"/>
                  </a:cubicBezTo>
                  <a:cubicBezTo>
                    <a:pt x="233" y="647"/>
                    <a:pt x="20" y="325"/>
                    <a:pt x="20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g30e558a7298_0_2143"/>
            <p:cNvSpPr/>
            <p:nvPr/>
          </p:nvSpPr>
          <p:spPr>
            <a:xfrm flipH="1">
              <a:off x="7132904" y="1984458"/>
              <a:ext cx="82538" cy="43510"/>
            </a:xfrm>
            <a:custGeom>
              <a:rect b="b" l="l" r="r" t="t"/>
              <a:pathLst>
                <a:path extrusionOk="0" h="2515" w="4771">
                  <a:moveTo>
                    <a:pt x="2381" y="1"/>
                  </a:moveTo>
                  <a:cubicBezTo>
                    <a:pt x="1824" y="1"/>
                    <a:pt x="1268" y="123"/>
                    <a:pt x="846" y="368"/>
                  </a:cubicBezTo>
                  <a:cubicBezTo>
                    <a:pt x="0" y="858"/>
                    <a:pt x="7" y="1655"/>
                    <a:pt x="858" y="2148"/>
                  </a:cubicBezTo>
                  <a:cubicBezTo>
                    <a:pt x="1282" y="2392"/>
                    <a:pt x="1839" y="2514"/>
                    <a:pt x="2394" y="2514"/>
                  </a:cubicBezTo>
                  <a:cubicBezTo>
                    <a:pt x="2950" y="2514"/>
                    <a:pt x="3505" y="2392"/>
                    <a:pt x="3926" y="2148"/>
                  </a:cubicBezTo>
                  <a:cubicBezTo>
                    <a:pt x="4771" y="1655"/>
                    <a:pt x="4769" y="858"/>
                    <a:pt x="3917" y="368"/>
                  </a:cubicBezTo>
                  <a:cubicBezTo>
                    <a:pt x="3493" y="123"/>
                    <a:pt x="2937" y="1"/>
                    <a:pt x="2381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g30e558a7298_0_2143"/>
            <p:cNvSpPr/>
            <p:nvPr/>
          </p:nvSpPr>
          <p:spPr>
            <a:xfrm flipH="1">
              <a:off x="7166639" y="1917905"/>
              <a:ext cx="17750" cy="91673"/>
            </a:xfrm>
            <a:custGeom>
              <a:rect b="b" l="l" r="r" t="t"/>
              <a:pathLst>
                <a:path extrusionOk="0" h="5299" w="1026">
                  <a:moveTo>
                    <a:pt x="18" y="1"/>
                  </a:moveTo>
                  <a:lnTo>
                    <a:pt x="0" y="5004"/>
                  </a:lnTo>
                  <a:cubicBezTo>
                    <a:pt x="0" y="5079"/>
                    <a:pt x="52" y="5156"/>
                    <a:pt x="150" y="5211"/>
                  </a:cubicBezTo>
                  <a:cubicBezTo>
                    <a:pt x="173" y="5226"/>
                    <a:pt x="197" y="5237"/>
                    <a:pt x="225" y="5248"/>
                  </a:cubicBezTo>
                  <a:cubicBezTo>
                    <a:pt x="242" y="5256"/>
                    <a:pt x="261" y="5263"/>
                    <a:pt x="284" y="5267"/>
                  </a:cubicBezTo>
                  <a:cubicBezTo>
                    <a:pt x="293" y="5269"/>
                    <a:pt x="301" y="5273"/>
                    <a:pt x="312" y="5275"/>
                  </a:cubicBezTo>
                  <a:cubicBezTo>
                    <a:pt x="314" y="5275"/>
                    <a:pt x="319" y="5275"/>
                    <a:pt x="321" y="5280"/>
                  </a:cubicBezTo>
                  <a:cubicBezTo>
                    <a:pt x="325" y="5280"/>
                    <a:pt x="331" y="5282"/>
                    <a:pt x="338" y="5282"/>
                  </a:cubicBezTo>
                  <a:cubicBezTo>
                    <a:pt x="353" y="5286"/>
                    <a:pt x="368" y="5286"/>
                    <a:pt x="385" y="5286"/>
                  </a:cubicBezTo>
                  <a:cubicBezTo>
                    <a:pt x="402" y="5292"/>
                    <a:pt x="421" y="5292"/>
                    <a:pt x="436" y="5295"/>
                  </a:cubicBezTo>
                  <a:cubicBezTo>
                    <a:pt x="451" y="5299"/>
                    <a:pt x="468" y="5299"/>
                    <a:pt x="485" y="5299"/>
                  </a:cubicBezTo>
                  <a:lnTo>
                    <a:pt x="538" y="5299"/>
                  </a:lnTo>
                  <a:cubicBezTo>
                    <a:pt x="555" y="5299"/>
                    <a:pt x="575" y="5295"/>
                    <a:pt x="592" y="5292"/>
                  </a:cubicBezTo>
                  <a:cubicBezTo>
                    <a:pt x="613" y="5292"/>
                    <a:pt x="637" y="5286"/>
                    <a:pt x="658" y="5286"/>
                  </a:cubicBezTo>
                  <a:cubicBezTo>
                    <a:pt x="664" y="5286"/>
                    <a:pt x="675" y="5282"/>
                    <a:pt x="684" y="5280"/>
                  </a:cubicBezTo>
                  <a:cubicBezTo>
                    <a:pt x="692" y="5275"/>
                    <a:pt x="703" y="5273"/>
                    <a:pt x="709" y="5269"/>
                  </a:cubicBezTo>
                  <a:cubicBezTo>
                    <a:pt x="726" y="5267"/>
                    <a:pt x="741" y="5267"/>
                    <a:pt x="754" y="5260"/>
                  </a:cubicBezTo>
                  <a:cubicBezTo>
                    <a:pt x="795" y="5248"/>
                    <a:pt x="829" y="5231"/>
                    <a:pt x="865" y="5211"/>
                  </a:cubicBezTo>
                  <a:cubicBezTo>
                    <a:pt x="865" y="5211"/>
                    <a:pt x="867" y="5209"/>
                    <a:pt x="871" y="5209"/>
                  </a:cubicBezTo>
                  <a:cubicBezTo>
                    <a:pt x="880" y="5203"/>
                    <a:pt x="886" y="5194"/>
                    <a:pt x="897" y="5188"/>
                  </a:cubicBezTo>
                  <a:cubicBezTo>
                    <a:pt x="910" y="5179"/>
                    <a:pt x="923" y="5173"/>
                    <a:pt x="931" y="5167"/>
                  </a:cubicBezTo>
                  <a:cubicBezTo>
                    <a:pt x="931" y="5162"/>
                    <a:pt x="935" y="5162"/>
                    <a:pt x="935" y="5162"/>
                  </a:cubicBezTo>
                  <a:cubicBezTo>
                    <a:pt x="946" y="5149"/>
                    <a:pt x="957" y="5137"/>
                    <a:pt x="965" y="5130"/>
                  </a:cubicBezTo>
                  <a:cubicBezTo>
                    <a:pt x="965" y="5128"/>
                    <a:pt x="970" y="5124"/>
                    <a:pt x="970" y="5117"/>
                  </a:cubicBezTo>
                  <a:cubicBezTo>
                    <a:pt x="972" y="5117"/>
                    <a:pt x="976" y="5115"/>
                    <a:pt x="976" y="5111"/>
                  </a:cubicBezTo>
                  <a:cubicBezTo>
                    <a:pt x="978" y="5109"/>
                    <a:pt x="982" y="5102"/>
                    <a:pt x="984" y="5098"/>
                  </a:cubicBezTo>
                  <a:cubicBezTo>
                    <a:pt x="991" y="5090"/>
                    <a:pt x="995" y="5079"/>
                    <a:pt x="997" y="5073"/>
                  </a:cubicBezTo>
                  <a:lnTo>
                    <a:pt x="997" y="5064"/>
                  </a:lnTo>
                  <a:cubicBezTo>
                    <a:pt x="1002" y="5064"/>
                    <a:pt x="1002" y="5060"/>
                    <a:pt x="1002" y="5060"/>
                  </a:cubicBezTo>
                  <a:cubicBezTo>
                    <a:pt x="1004" y="5053"/>
                    <a:pt x="1006" y="5047"/>
                    <a:pt x="1006" y="5041"/>
                  </a:cubicBezTo>
                  <a:cubicBezTo>
                    <a:pt x="1006" y="5030"/>
                    <a:pt x="1010" y="5024"/>
                    <a:pt x="1010" y="5015"/>
                  </a:cubicBezTo>
                  <a:lnTo>
                    <a:pt x="1025" y="14"/>
                  </a:lnTo>
                  <a:lnTo>
                    <a:pt x="1025" y="7"/>
                  </a:lnTo>
                  <a:cubicBezTo>
                    <a:pt x="1023" y="27"/>
                    <a:pt x="1019" y="41"/>
                    <a:pt x="1017" y="59"/>
                  </a:cubicBezTo>
                  <a:lnTo>
                    <a:pt x="1017" y="63"/>
                  </a:lnTo>
                  <a:cubicBezTo>
                    <a:pt x="1006" y="80"/>
                    <a:pt x="1002" y="97"/>
                    <a:pt x="991" y="110"/>
                  </a:cubicBezTo>
                  <a:cubicBezTo>
                    <a:pt x="989" y="116"/>
                    <a:pt x="987" y="116"/>
                    <a:pt x="987" y="118"/>
                  </a:cubicBezTo>
                  <a:cubicBezTo>
                    <a:pt x="974" y="135"/>
                    <a:pt x="959" y="150"/>
                    <a:pt x="944" y="161"/>
                  </a:cubicBezTo>
                  <a:cubicBezTo>
                    <a:pt x="935" y="174"/>
                    <a:pt x="923" y="180"/>
                    <a:pt x="912" y="189"/>
                  </a:cubicBezTo>
                  <a:cubicBezTo>
                    <a:pt x="901" y="195"/>
                    <a:pt x="888" y="206"/>
                    <a:pt x="878" y="212"/>
                  </a:cubicBezTo>
                  <a:cubicBezTo>
                    <a:pt x="833" y="238"/>
                    <a:pt x="780" y="257"/>
                    <a:pt x="726" y="270"/>
                  </a:cubicBezTo>
                  <a:cubicBezTo>
                    <a:pt x="716" y="274"/>
                    <a:pt x="709" y="276"/>
                    <a:pt x="698" y="276"/>
                  </a:cubicBezTo>
                  <a:cubicBezTo>
                    <a:pt x="641" y="289"/>
                    <a:pt x="585" y="296"/>
                    <a:pt x="526" y="296"/>
                  </a:cubicBezTo>
                  <a:lnTo>
                    <a:pt x="519" y="296"/>
                  </a:lnTo>
                  <a:cubicBezTo>
                    <a:pt x="455" y="296"/>
                    <a:pt x="395" y="289"/>
                    <a:pt x="336" y="276"/>
                  </a:cubicBezTo>
                  <a:cubicBezTo>
                    <a:pt x="331" y="276"/>
                    <a:pt x="329" y="276"/>
                    <a:pt x="329" y="274"/>
                  </a:cubicBezTo>
                  <a:cubicBezTo>
                    <a:pt x="267" y="261"/>
                    <a:pt x="214" y="242"/>
                    <a:pt x="163" y="212"/>
                  </a:cubicBezTo>
                  <a:cubicBezTo>
                    <a:pt x="65" y="155"/>
                    <a:pt x="18" y="80"/>
                    <a:pt x="18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g30e558a7298_0_2143"/>
            <p:cNvSpPr/>
            <p:nvPr/>
          </p:nvSpPr>
          <p:spPr>
            <a:xfrm flipH="1">
              <a:off x="7165791" y="1912940"/>
              <a:ext cx="19220" cy="10172"/>
            </a:xfrm>
            <a:custGeom>
              <a:rect b="b" l="l" r="r" t="t"/>
              <a:pathLst>
                <a:path extrusionOk="0" h="588" w="1111">
                  <a:moveTo>
                    <a:pt x="552" y="0"/>
                  </a:moveTo>
                  <a:cubicBezTo>
                    <a:pt x="423" y="0"/>
                    <a:pt x="295" y="29"/>
                    <a:pt x="199" y="85"/>
                  </a:cubicBezTo>
                  <a:cubicBezTo>
                    <a:pt x="0" y="198"/>
                    <a:pt x="0" y="386"/>
                    <a:pt x="199" y="499"/>
                  </a:cubicBezTo>
                  <a:cubicBezTo>
                    <a:pt x="298" y="558"/>
                    <a:pt x="428" y="587"/>
                    <a:pt x="558" y="587"/>
                  </a:cubicBezTo>
                  <a:cubicBezTo>
                    <a:pt x="688" y="587"/>
                    <a:pt x="817" y="558"/>
                    <a:pt x="914" y="499"/>
                  </a:cubicBezTo>
                  <a:cubicBezTo>
                    <a:pt x="1110" y="386"/>
                    <a:pt x="1110" y="198"/>
                    <a:pt x="909" y="85"/>
                  </a:cubicBezTo>
                  <a:cubicBezTo>
                    <a:pt x="810" y="29"/>
                    <a:pt x="681" y="0"/>
                    <a:pt x="552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g30e558a7298_0_2143"/>
            <p:cNvSpPr/>
            <p:nvPr/>
          </p:nvSpPr>
          <p:spPr>
            <a:xfrm flipH="1">
              <a:off x="8019442" y="3002771"/>
              <a:ext cx="21106" cy="108782"/>
            </a:xfrm>
            <a:custGeom>
              <a:rect b="b" l="l" r="r" t="t"/>
              <a:pathLst>
                <a:path extrusionOk="0" h="6288" w="1220">
                  <a:moveTo>
                    <a:pt x="1219" y="5"/>
                  </a:moveTo>
                  <a:lnTo>
                    <a:pt x="1219" y="6"/>
                  </a:lnTo>
                  <a:lnTo>
                    <a:pt x="1219" y="6"/>
                  </a:lnTo>
                  <a:cubicBezTo>
                    <a:pt x="1219" y="6"/>
                    <a:pt x="1219" y="5"/>
                    <a:pt x="1219" y="5"/>
                  </a:cubicBezTo>
                  <a:close/>
                  <a:moveTo>
                    <a:pt x="17" y="0"/>
                  </a:moveTo>
                  <a:lnTo>
                    <a:pt x="0" y="5939"/>
                  </a:lnTo>
                  <a:cubicBezTo>
                    <a:pt x="0" y="6028"/>
                    <a:pt x="58" y="6116"/>
                    <a:pt x="175" y="6189"/>
                  </a:cubicBezTo>
                  <a:cubicBezTo>
                    <a:pt x="294" y="6255"/>
                    <a:pt x="447" y="6288"/>
                    <a:pt x="601" y="6288"/>
                  </a:cubicBezTo>
                  <a:cubicBezTo>
                    <a:pt x="754" y="6288"/>
                    <a:pt x="907" y="6255"/>
                    <a:pt x="1025" y="6189"/>
                  </a:cubicBezTo>
                  <a:cubicBezTo>
                    <a:pt x="1142" y="6116"/>
                    <a:pt x="1200" y="6028"/>
                    <a:pt x="1200" y="5941"/>
                  </a:cubicBezTo>
                  <a:lnTo>
                    <a:pt x="1219" y="6"/>
                  </a:lnTo>
                  <a:lnTo>
                    <a:pt x="1219" y="6"/>
                  </a:lnTo>
                  <a:cubicBezTo>
                    <a:pt x="1218" y="93"/>
                    <a:pt x="1157" y="182"/>
                    <a:pt x="1044" y="250"/>
                  </a:cubicBezTo>
                  <a:cubicBezTo>
                    <a:pt x="927" y="316"/>
                    <a:pt x="773" y="349"/>
                    <a:pt x="619" y="349"/>
                  </a:cubicBezTo>
                  <a:cubicBezTo>
                    <a:pt x="466" y="349"/>
                    <a:pt x="312" y="316"/>
                    <a:pt x="194" y="250"/>
                  </a:cubicBezTo>
                  <a:cubicBezTo>
                    <a:pt x="77" y="182"/>
                    <a:pt x="17" y="92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g30e558a7298_0_2143"/>
            <p:cNvSpPr/>
            <p:nvPr/>
          </p:nvSpPr>
          <p:spPr>
            <a:xfrm flipH="1">
              <a:off x="8019442" y="3002840"/>
              <a:ext cx="363" cy="102797"/>
            </a:xfrm>
            <a:custGeom>
              <a:rect b="b" l="l" r="r" t="t"/>
              <a:pathLst>
                <a:path extrusionOk="0" h="5942" w="21">
                  <a:moveTo>
                    <a:pt x="20" y="1"/>
                  </a:moveTo>
                  <a:lnTo>
                    <a:pt x="1" y="5937"/>
                  </a:lnTo>
                  <a:lnTo>
                    <a:pt x="1" y="5941"/>
                  </a:lnTo>
                  <a:lnTo>
                    <a:pt x="20" y="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g30e558a7298_0_2143"/>
            <p:cNvSpPr/>
            <p:nvPr/>
          </p:nvSpPr>
          <p:spPr>
            <a:xfrm flipH="1">
              <a:off x="8019442" y="3002961"/>
              <a:ext cx="398" cy="103264"/>
            </a:xfrm>
            <a:custGeom>
              <a:rect b="b" l="l" r="r" t="t"/>
              <a:pathLst>
                <a:path extrusionOk="0" h="5969" w="23">
                  <a:moveTo>
                    <a:pt x="22" y="0"/>
                  </a:moveTo>
                  <a:lnTo>
                    <a:pt x="22" y="0"/>
                  </a:lnTo>
                  <a:lnTo>
                    <a:pt x="22" y="0"/>
                  </a:ln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2" y="0"/>
                  </a:moveTo>
                  <a:lnTo>
                    <a:pt x="22" y="0"/>
                  </a:lnTo>
                  <a:cubicBezTo>
                    <a:pt x="22" y="9"/>
                    <a:pt x="20" y="22"/>
                    <a:pt x="16" y="32"/>
                  </a:cubicBezTo>
                  <a:lnTo>
                    <a:pt x="1" y="5968"/>
                  </a:lnTo>
                  <a:cubicBezTo>
                    <a:pt x="3" y="5956"/>
                    <a:pt x="3" y="5947"/>
                    <a:pt x="3" y="593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g30e558a7298_0_2143"/>
            <p:cNvSpPr/>
            <p:nvPr/>
          </p:nvSpPr>
          <p:spPr>
            <a:xfrm flipH="1">
              <a:off x="8019564" y="3003515"/>
              <a:ext cx="467" cy="103333"/>
            </a:xfrm>
            <a:custGeom>
              <a:rect b="b" l="l" r="r" t="t"/>
              <a:pathLst>
                <a:path extrusionOk="0" h="5973" w="27">
                  <a:moveTo>
                    <a:pt x="27" y="0"/>
                  </a:moveTo>
                  <a:lnTo>
                    <a:pt x="27" y="0"/>
                  </a:lnTo>
                  <a:cubicBezTo>
                    <a:pt x="24" y="13"/>
                    <a:pt x="20" y="24"/>
                    <a:pt x="18" y="36"/>
                  </a:cubicBezTo>
                  <a:lnTo>
                    <a:pt x="1" y="5973"/>
                  </a:lnTo>
                  <a:cubicBezTo>
                    <a:pt x="5" y="5958"/>
                    <a:pt x="10" y="5951"/>
                    <a:pt x="12" y="5938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g30e558a7298_0_2143"/>
            <p:cNvSpPr/>
            <p:nvPr/>
          </p:nvSpPr>
          <p:spPr>
            <a:xfrm flipH="1">
              <a:off x="8019702" y="3004138"/>
              <a:ext cx="623" cy="103229"/>
            </a:xfrm>
            <a:custGeom>
              <a:rect b="b" l="l" r="r" t="t"/>
              <a:pathLst>
                <a:path extrusionOk="0" h="5967" w="36">
                  <a:moveTo>
                    <a:pt x="35" y="0"/>
                  </a:moveTo>
                  <a:lnTo>
                    <a:pt x="35" y="0"/>
                  </a:lnTo>
                  <a:cubicBezTo>
                    <a:pt x="29" y="13"/>
                    <a:pt x="27" y="22"/>
                    <a:pt x="18" y="32"/>
                  </a:cubicBezTo>
                  <a:lnTo>
                    <a:pt x="1" y="5967"/>
                  </a:lnTo>
                  <a:cubicBezTo>
                    <a:pt x="7" y="5956"/>
                    <a:pt x="14" y="5943"/>
                    <a:pt x="18" y="5937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g30e558a7298_0_2143"/>
            <p:cNvSpPr/>
            <p:nvPr/>
          </p:nvSpPr>
          <p:spPr>
            <a:xfrm flipH="1">
              <a:off x="8020013" y="3004691"/>
              <a:ext cx="709" cy="103333"/>
            </a:xfrm>
            <a:custGeom>
              <a:rect b="b" l="l" r="r" t="t"/>
              <a:pathLst>
                <a:path extrusionOk="0" h="5973" w="41">
                  <a:moveTo>
                    <a:pt x="41" y="0"/>
                  </a:moveTo>
                  <a:cubicBezTo>
                    <a:pt x="32" y="13"/>
                    <a:pt x="26" y="22"/>
                    <a:pt x="18" y="35"/>
                  </a:cubicBezTo>
                  <a:lnTo>
                    <a:pt x="0" y="5973"/>
                  </a:lnTo>
                  <a:cubicBezTo>
                    <a:pt x="11" y="5960"/>
                    <a:pt x="18" y="5947"/>
                    <a:pt x="24" y="5935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g30e558a7298_0_2143"/>
            <p:cNvSpPr/>
            <p:nvPr/>
          </p:nvSpPr>
          <p:spPr>
            <a:xfrm flipH="1">
              <a:off x="8020411" y="3005314"/>
              <a:ext cx="969" cy="103385"/>
            </a:xfrm>
            <a:custGeom>
              <a:rect b="b" l="l" r="r" t="t"/>
              <a:pathLst>
                <a:path extrusionOk="0" h="5976" w="56">
                  <a:moveTo>
                    <a:pt x="56" y="1"/>
                  </a:moveTo>
                  <a:cubicBezTo>
                    <a:pt x="45" y="14"/>
                    <a:pt x="32" y="29"/>
                    <a:pt x="17" y="41"/>
                  </a:cubicBezTo>
                  <a:lnTo>
                    <a:pt x="0" y="5975"/>
                  </a:lnTo>
                  <a:cubicBezTo>
                    <a:pt x="17" y="5963"/>
                    <a:pt x="30" y="5950"/>
                    <a:pt x="38" y="5937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g30e558a7298_0_2143"/>
            <p:cNvSpPr/>
            <p:nvPr/>
          </p:nvSpPr>
          <p:spPr>
            <a:xfrm flipH="1">
              <a:off x="8021069" y="3006023"/>
              <a:ext cx="1643" cy="103627"/>
            </a:xfrm>
            <a:custGeom>
              <a:rect b="b" l="l" r="r" t="t"/>
              <a:pathLst>
                <a:path extrusionOk="0" h="5990" w="95">
                  <a:moveTo>
                    <a:pt x="94" y="0"/>
                  </a:moveTo>
                  <a:lnTo>
                    <a:pt x="94" y="0"/>
                  </a:lnTo>
                  <a:cubicBezTo>
                    <a:pt x="75" y="20"/>
                    <a:pt x="49" y="39"/>
                    <a:pt x="19" y="56"/>
                  </a:cubicBezTo>
                  <a:lnTo>
                    <a:pt x="0" y="5990"/>
                  </a:lnTo>
                  <a:cubicBezTo>
                    <a:pt x="30" y="5973"/>
                    <a:pt x="58" y="5954"/>
                    <a:pt x="77" y="5934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g30e558a7298_0_2143"/>
            <p:cNvSpPr/>
            <p:nvPr/>
          </p:nvSpPr>
          <p:spPr>
            <a:xfrm flipH="1">
              <a:off x="8022366" y="3006975"/>
              <a:ext cx="2716" cy="103783"/>
            </a:xfrm>
            <a:custGeom>
              <a:rect b="b" l="l" r="r" t="t"/>
              <a:pathLst>
                <a:path extrusionOk="0" h="5999" w="157">
                  <a:moveTo>
                    <a:pt x="156" y="1"/>
                  </a:moveTo>
                  <a:cubicBezTo>
                    <a:pt x="152" y="1"/>
                    <a:pt x="152" y="3"/>
                    <a:pt x="150" y="7"/>
                  </a:cubicBezTo>
                  <a:cubicBezTo>
                    <a:pt x="109" y="26"/>
                    <a:pt x="65" y="46"/>
                    <a:pt x="16" y="63"/>
                  </a:cubicBezTo>
                  <a:lnTo>
                    <a:pt x="1" y="5999"/>
                  </a:lnTo>
                  <a:cubicBezTo>
                    <a:pt x="45" y="5984"/>
                    <a:pt x="92" y="5965"/>
                    <a:pt x="131" y="5946"/>
                  </a:cubicBezTo>
                  <a:cubicBezTo>
                    <a:pt x="133" y="5941"/>
                    <a:pt x="137" y="5937"/>
                    <a:pt x="137" y="5935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g30e558a7298_0_2143"/>
            <p:cNvSpPr/>
            <p:nvPr/>
          </p:nvSpPr>
          <p:spPr>
            <a:xfrm flipH="1">
              <a:off x="8024805" y="3008047"/>
              <a:ext cx="2232" cy="103229"/>
            </a:xfrm>
            <a:custGeom>
              <a:rect b="b" l="l" r="r" t="t"/>
              <a:pathLst>
                <a:path extrusionOk="0" h="5967" w="129">
                  <a:moveTo>
                    <a:pt x="129" y="1"/>
                  </a:moveTo>
                  <a:lnTo>
                    <a:pt x="129" y="1"/>
                  </a:lnTo>
                  <a:cubicBezTo>
                    <a:pt x="92" y="14"/>
                    <a:pt x="54" y="22"/>
                    <a:pt x="15" y="28"/>
                  </a:cubicBezTo>
                  <a:lnTo>
                    <a:pt x="0" y="5967"/>
                  </a:lnTo>
                  <a:cubicBezTo>
                    <a:pt x="37" y="5956"/>
                    <a:pt x="77" y="5948"/>
                    <a:pt x="114" y="5937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g30e558a7298_0_2143"/>
            <p:cNvSpPr/>
            <p:nvPr/>
          </p:nvSpPr>
          <p:spPr>
            <a:xfrm flipH="1">
              <a:off x="8026760" y="3008532"/>
              <a:ext cx="1643" cy="102900"/>
            </a:xfrm>
            <a:custGeom>
              <a:rect b="b" l="l" r="r" t="t"/>
              <a:pathLst>
                <a:path extrusionOk="0" h="5948" w="95">
                  <a:moveTo>
                    <a:pt x="94" y="0"/>
                  </a:moveTo>
                  <a:lnTo>
                    <a:pt x="94" y="0"/>
                  </a:lnTo>
                  <a:cubicBezTo>
                    <a:pt x="71" y="7"/>
                    <a:pt x="45" y="7"/>
                    <a:pt x="18" y="11"/>
                  </a:cubicBezTo>
                  <a:lnTo>
                    <a:pt x="0" y="5947"/>
                  </a:lnTo>
                  <a:cubicBezTo>
                    <a:pt x="24" y="5945"/>
                    <a:pt x="52" y="5941"/>
                    <a:pt x="79" y="5939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g30e558a7298_0_2143"/>
            <p:cNvSpPr/>
            <p:nvPr/>
          </p:nvSpPr>
          <p:spPr>
            <a:xfrm flipH="1">
              <a:off x="8028092" y="3008722"/>
              <a:ext cx="1453" cy="102779"/>
            </a:xfrm>
            <a:custGeom>
              <a:rect b="b" l="l" r="r" t="t"/>
              <a:pathLst>
                <a:path extrusionOk="0" h="5941" w="84">
                  <a:moveTo>
                    <a:pt x="84" y="0"/>
                  </a:moveTo>
                  <a:cubicBezTo>
                    <a:pt x="60" y="0"/>
                    <a:pt x="39" y="4"/>
                    <a:pt x="17" y="7"/>
                  </a:cubicBezTo>
                  <a:lnTo>
                    <a:pt x="0" y="5941"/>
                  </a:lnTo>
                  <a:cubicBezTo>
                    <a:pt x="24" y="5941"/>
                    <a:pt x="45" y="5941"/>
                    <a:pt x="66" y="593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g30e558a7298_0_2143"/>
            <p:cNvSpPr/>
            <p:nvPr/>
          </p:nvSpPr>
          <p:spPr>
            <a:xfrm flipH="1">
              <a:off x="8029234" y="3008826"/>
              <a:ext cx="1384" cy="102745"/>
            </a:xfrm>
            <a:custGeom>
              <a:rect b="b" l="l" r="r" t="t"/>
              <a:pathLst>
                <a:path extrusionOk="0" h="5939" w="80">
                  <a:moveTo>
                    <a:pt x="17" y="1"/>
                  </a:moveTo>
                  <a:lnTo>
                    <a:pt x="0" y="5939"/>
                  </a:lnTo>
                  <a:cubicBezTo>
                    <a:pt x="22" y="5939"/>
                    <a:pt x="41" y="5939"/>
                    <a:pt x="62" y="5935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g30e558a7298_0_2143"/>
            <p:cNvSpPr/>
            <p:nvPr/>
          </p:nvSpPr>
          <p:spPr>
            <a:xfrm flipH="1">
              <a:off x="8030307" y="3008722"/>
              <a:ext cx="1315" cy="102849"/>
            </a:xfrm>
            <a:custGeom>
              <a:rect b="b" l="l" r="r" t="t"/>
              <a:pathLst>
                <a:path extrusionOk="0" h="5945" w="76">
                  <a:moveTo>
                    <a:pt x="18" y="0"/>
                  </a:moveTo>
                  <a:lnTo>
                    <a:pt x="1" y="5941"/>
                  </a:lnTo>
                  <a:cubicBezTo>
                    <a:pt x="20" y="5941"/>
                    <a:pt x="37" y="5941"/>
                    <a:pt x="58" y="5945"/>
                  </a:cubicBezTo>
                  <a:lnTo>
                    <a:pt x="75" y="7"/>
                  </a:lnTo>
                  <a:cubicBezTo>
                    <a:pt x="56" y="7"/>
                    <a:pt x="37" y="2"/>
                    <a:pt x="18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g30e558a7298_0_2143"/>
            <p:cNvSpPr/>
            <p:nvPr/>
          </p:nvSpPr>
          <p:spPr>
            <a:xfrm flipH="1">
              <a:off x="8031310" y="3008687"/>
              <a:ext cx="1349" cy="102814"/>
            </a:xfrm>
            <a:custGeom>
              <a:rect b="b" l="l" r="r" t="t"/>
              <a:pathLst>
                <a:path extrusionOk="0" h="5943" w="78">
                  <a:moveTo>
                    <a:pt x="18" y="0"/>
                  </a:moveTo>
                  <a:lnTo>
                    <a:pt x="1" y="5932"/>
                  </a:lnTo>
                  <a:cubicBezTo>
                    <a:pt x="20" y="5936"/>
                    <a:pt x="39" y="5940"/>
                    <a:pt x="61" y="5943"/>
                  </a:cubicBezTo>
                  <a:lnTo>
                    <a:pt x="78" y="2"/>
                  </a:lnTo>
                  <a:cubicBezTo>
                    <a:pt x="56" y="2"/>
                    <a:pt x="37" y="2"/>
                    <a:pt x="18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g30e558a7298_0_2143"/>
            <p:cNvSpPr/>
            <p:nvPr/>
          </p:nvSpPr>
          <p:spPr>
            <a:xfrm flipH="1">
              <a:off x="8032331" y="3008428"/>
              <a:ext cx="1315" cy="102883"/>
            </a:xfrm>
            <a:custGeom>
              <a:rect b="b" l="l" r="r" t="t"/>
              <a:pathLst>
                <a:path extrusionOk="0" h="5947" w="76">
                  <a:moveTo>
                    <a:pt x="17" y="0"/>
                  </a:moveTo>
                  <a:lnTo>
                    <a:pt x="0" y="5938"/>
                  </a:lnTo>
                  <a:cubicBezTo>
                    <a:pt x="20" y="5940"/>
                    <a:pt x="39" y="5945"/>
                    <a:pt x="58" y="5947"/>
                  </a:cubicBezTo>
                  <a:lnTo>
                    <a:pt x="75" y="13"/>
                  </a:lnTo>
                  <a:cubicBezTo>
                    <a:pt x="56" y="11"/>
                    <a:pt x="37" y="6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g30e558a7298_0_2143"/>
            <p:cNvSpPr/>
            <p:nvPr/>
          </p:nvSpPr>
          <p:spPr>
            <a:xfrm flipH="1">
              <a:off x="8033334" y="3008203"/>
              <a:ext cx="1384" cy="102970"/>
            </a:xfrm>
            <a:custGeom>
              <a:rect b="b" l="l" r="r" t="t"/>
              <a:pathLst>
                <a:path extrusionOk="0" h="5952" w="80">
                  <a:moveTo>
                    <a:pt x="15" y="0"/>
                  </a:moveTo>
                  <a:lnTo>
                    <a:pt x="0" y="5934"/>
                  </a:lnTo>
                  <a:cubicBezTo>
                    <a:pt x="20" y="5941"/>
                    <a:pt x="41" y="5949"/>
                    <a:pt x="62" y="5951"/>
                  </a:cubicBezTo>
                  <a:lnTo>
                    <a:pt x="79" y="13"/>
                  </a:lnTo>
                  <a:cubicBezTo>
                    <a:pt x="58" y="11"/>
                    <a:pt x="37" y="7"/>
                    <a:pt x="15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g30e558a7298_0_2143"/>
            <p:cNvSpPr/>
            <p:nvPr/>
          </p:nvSpPr>
          <p:spPr>
            <a:xfrm flipH="1">
              <a:off x="8034442" y="3007753"/>
              <a:ext cx="1574" cy="103125"/>
            </a:xfrm>
            <a:custGeom>
              <a:rect b="b" l="l" r="r" t="t"/>
              <a:pathLst>
                <a:path extrusionOk="0" h="5961" w="91">
                  <a:moveTo>
                    <a:pt x="18" y="1"/>
                  </a:moveTo>
                  <a:lnTo>
                    <a:pt x="1" y="5939"/>
                  </a:lnTo>
                  <a:cubicBezTo>
                    <a:pt x="26" y="5947"/>
                    <a:pt x="48" y="5954"/>
                    <a:pt x="75" y="5960"/>
                  </a:cubicBezTo>
                  <a:lnTo>
                    <a:pt x="90" y="26"/>
                  </a:lnTo>
                  <a:cubicBezTo>
                    <a:pt x="65" y="18"/>
                    <a:pt x="41" y="11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g30e558a7298_0_2143"/>
            <p:cNvSpPr/>
            <p:nvPr/>
          </p:nvSpPr>
          <p:spPr>
            <a:xfrm flipH="1">
              <a:off x="8035670" y="3002771"/>
              <a:ext cx="4879" cy="107727"/>
            </a:xfrm>
            <a:custGeom>
              <a:rect b="b" l="l" r="r" t="t"/>
              <a:pathLst>
                <a:path extrusionOk="0" h="6227" w="282">
                  <a:moveTo>
                    <a:pt x="17" y="0"/>
                  </a:moveTo>
                  <a:lnTo>
                    <a:pt x="0" y="5939"/>
                  </a:lnTo>
                  <a:cubicBezTo>
                    <a:pt x="0" y="6028"/>
                    <a:pt x="58" y="6116"/>
                    <a:pt x="175" y="6189"/>
                  </a:cubicBezTo>
                  <a:cubicBezTo>
                    <a:pt x="205" y="6201"/>
                    <a:pt x="233" y="6214"/>
                    <a:pt x="263" y="6227"/>
                  </a:cubicBezTo>
                  <a:lnTo>
                    <a:pt x="282" y="289"/>
                  </a:lnTo>
                  <a:lnTo>
                    <a:pt x="280" y="289"/>
                  </a:lnTo>
                  <a:cubicBezTo>
                    <a:pt x="250" y="280"/>
                    <a:pt x="220" y="267"/>
                    <a:pt x="194" y="250"/>
                  </a:cubicBezTo>
                  <a:cubicBezTo>
                    <a:pt x="77" y="182"/>
                    <a:pt x="17" y="92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g30e558a7298_0_2143"/>
            <p:cNvSpPr/>
            <p:nvPr/>
          </p:nvSpPr>
          <p:spPr>
            <a:xfrm flipH="1">
              <a:off x="8018456" y="2996768"/>
              <a:ext cx="22836" cy="12058"/>
            </a:xfrm>
            <a:custGeom>
              <a:rect b="b" l="l" r="r" t="t"/>
              <a:pathLst>
                <a:path extrusionOk="0" h="697" w="1320">
                  <a:moveTo>
                    <a:pt x="659" y="1"/>
                  </a:moveTo>
                  <a:cubicBezTo>
                    <a:pt x="505" y="1"/>
                    <a:pt x="352" y="36"/>
                    <a:pt x="235" y="106"/>
                  </a:cubicBezTo>
                  <a:cubicBezTo>
                    <a:pt x="0" y="239"/>
                    <a:pt x="3" y="461"/>
                    <a:pt x="237" y="597"/>
                  </a:cubicBezTo>
                  <a:cubicBezTo>
                    <a:pt x="355" y="663"/>
                    <a:pt x="509" y="696"/>
                    <a:pt x="662" y="696"/>
                  </a:cubicBezTo>
                  <a:cubicBezTo>
                    <a:pt x="816" y="696"/>
                    <a:pt x="970" y="663"/>
                    <a:pt x="1087" y="597"/>
                  </a:cubicBezTo>
                  <a:cubicBezTo>
                    <a:pt x="1320" y="458"/>
                    <a:pt x="1315" y="239"/>
                    <a:pt x="1085" y="106"/>
                  </a:cubicBezTo>
                  <a:cubicBezTo>
                    <a:pt x="967" y="36"/>
                    <a:pt x="813" y="1"/>
                    <a:pt x="659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g30e558a7298_0_2143"/>
            <p:cNvSpPr/>
            <p:nvPr/>
          </p:nvSpPr>
          <p:spPr>
            <a:xfrm flipH="1">
              <a:off x="7992783" y="2833387"/>
              <a:ext cx="78646" cy="193881"/>
            </a:xfrm>
            <a:custGeom>
              <a:rect b="b" l="l" r="r" t="t"/>
              <a:pathLst>
                <a:path extrusionOk="0" h="11207" w="4546">
                  <a:moveTo>
                    <a:pt x="4545" y="15"/>
                  </a:moveTo>
                  <a:lnTo>
                    <a:pt x="4545" y="17"/>
                  </a:lnTo>
                  <a:lnTo>
                    <a:pt x="4545" y="17"/>
                  </a:lnTo>
                  <a:cubicBezTo>
                    <a:pt x="4545" y="17"/>
                    <a:pt x="4545" y="16"/>
                    <a:pt x="4545" y="15"/>
                  </a:cubicBezTo>
                  <a:close/>
                  <a:moveTo>
                    <a:pt x="28" y="0"/>
                  </a:moveTo>
                  <a:lnTo>
                    <a:pt x="1" y="9894"/>
                  </a:lnTo>
                  <a:cubicBezTo>
                    <a:pt x="1" y="10229"/>
                    <a:pt x="223" y="10571"/>
                    <a:pt x="669" y="10829"/>
                  </a:cubicBezTo>
                  <a:cubicBezTo>
                    <a:pt x="769" y="10884"/>
                    <a:pt x="880" y="10936"/>
                    <a:pt x="993" y="10980"/>
                  </a:cubicBezTo>
                  <a:cubicBezTo>
                    <a:pt x="1000" y="10985"/>
                    <a:pt x="1006" y="10987"/>
                    <a:pt x="1010" y="10987"/>
                  </a:cubicBezTo>
                  <a:cubicBezTo>
                    <a:pt x="1032" y="10993"/>
                    <a:pt x="1049" y="11000"/>
                    <a:pt x="1068" y="11006"/>
                  </a:cubicBezTo>
                  <a:cubicBezTo>
                    <a:pt x="1134" y="11030"/>
                    <a:pt x="1198" y="11055"/>
                    <a:pt x="1266" y="11074"/>
                  </a:cubicBezTo>
                  <a:cubicBezTo>
                    <a:pt x="1303" y="11081"/>
                    <a:pt x="1343" y="11091"/>
                    <a:pt x="1382" y="11100"/>
                  </a:cubicBezTo>
                  <a:cubicBezTo>
                    <a:pt x="1403" y="11106"/>
                    <a:pt x="1424" y="11111"/>
                    <a:pt x="1446" y="11117"/>
                  </a:cubicBezTo>
                  <a:cubicBezTo>
                    <a:pt x="1465" y="11119"/>
                    <a:pt x="1482" y="11128"/>
                    <a:pt x="1503" y="11130"/>
                  </a:cubicBezTo>
                  <a:cubicBezTo>
                    <a:pt x="1578" y="11147"/>
                    <a:pt x="1651" y="11160"/>
                    <a:pt x="1728" y="11173"/>
                  </a:cubicBezTo>
                  <a:cubicBezTo>
                    <a:pt x="1755" y="11175"/>
                    <a:pt x="1781" y="11175"/>
                    <a:pt x="1809" y="11179"/>
                  </a:cubicBezTo>
                  <a:cubicBezTo>
                    <a:pt x="1828" y="11181"/>
                    <a:pt x="1845" y="11185"/>
                    <a:pt x="1864" y="11185"/>
                  </a:cubicBezTo>
                  <a:cubicBezTo>
                    <a:pt x="1892" y="11187"/>
                    <a:pt x="1918" y="11194"/>
                    <a:pt x="1947" y="11194"/>
                  </a:cubicBezTo>
                  <a:cubicBezTo>
                    <a:pt x="2020" y="11200"/>
                    <a:pt x="2093" y="11205"/>
                    <a:pt x="2167" y="11207"/>
                  </a:cubicBezTo>
                  <a:lnTo>
                    <a:pt x="2300" y="11207"/>
                  </a:lnTo>
                  <a:cubicBezTo>
                    <a:pt x="2334" y="11207"/>
                    <a:pt x="2366" y="11207"/>
                    <a:pt x="2400" y="11205"/>
                  </a:cubicBezTo>
                  <a:cubicBezTo>
                    <a:pt x="2483" y="11205"/>
                    <a:pt x="2566" y="11198"/>
                    <a:pt x="2650" y="11187"/>
                  </a:cubicBezTo>
                  <a:cubicBezTo>
                    <a:pt x="2660" y="11187"/>
                    <a:pt x="2669" y="11185"/>
                    <a:pt x="2677" y="11185"/>
                  </a:cubicBezTo>
                  <a:cubicBezTo>
                    <a:pt x="2701" y="11181"/>
                    <a:pt x="2722" y="11179"/>
                    <a:pt x="2748" y="11175"/>
                  </a:cubicBezTo>
                  <a:cubicBezTo>
                    <a:pt x="2812" y="11166"/>
                    <a:pt x="2874" y="11160"/>
                    <a:pt x="2938" y="11149"/>
                  </a:cubicBezTo>
                  <a:cubicBezTo>
                    <a:pt x="2968" y="11143"/>
                    <a:pt x="2993" y="11132"/>
                    <a:pt x="3021" y="11130"/>
                  </a:cubicBezTo>
                  <a:cubicBezTo>
                    <a:pt x="3098" y="11111"/>
                    <a:pt x="3171" y="11091"/>
                    <a:pt x="3243" y="11070"/>
                  </a:cubicBezTo>
                  <a:cubicBezTo>
                    <a:pt x="3286" y="11062"/>
                    <a:pt x="3326" y="11055"/>
                    <a:pt x="3367" y="11042"/>
                  </a:cubicBezTo>
                  <a:cubicBezTo>
                    <a:pt x="3399" y="11032"/>
                    <a:pt x="3429" y="11019"/>
                    <a:pt x="3461" y="11006"/>
                  </a:cubicBezTo>
                  <a:cubicBezTo>
                    <a:pt x="3489" y="10995"/>
                    <a:pt x="3518" y="10987"/>
                    <a:pt x="3544" y="10974"/>
                  </a:cubicBezTo>
                  <a:cubicBezTo>
                    <a:pt x="3657" y="10929"/>
                    <a:pt x="3762" y="10884"/>
                    <a:pt x="3862" y="10825"/>
                  </a:cubicBezTo>
                  <a:cubicBezTo>
                    <a:pt x="3873" y="10818"/>
                    <a:pt x="3881" y="10812"/>
                    <a:pt x="3888" y="10810"/>
                  </a:cubicBezTo>
                  <a:cubicBezTo>
                    <a:pt x="3911" y="10797"/>
                    <a:pt x="3930" y="10780"/>
                    <a:pt x="3952" y="10767"/>
                  </a:cubicBezTo>
                  <a:cubicBezTo>
                    <a:pt x="3977" y="10750"/>
                    <a:pt x="4005" y="10731"/>
                    <a:pt x="4029" y="10716"/>
                  </a:cubicBezTo>
                  <a:cubicBezTo>
                    <a:pt x="4052" y="10699"/>
                    <a:pt x="4071" y="10679"/>
                    <a:pt x="4095" y="10665"/>
                  </a:cubicBezTo>
                  <a:cubicBezTo>
                    <a:pt x="4118" y="10643"/>
                    <a:pt x="4140" y="10628"/>
                    <a:pt x="4161" y="10609"/>
                  </a:cubicBezTo>
                  <a:cubicBezTo>
                    <a:pt x="4165" y="10605"/>
                    <a:pt x="4169" y="10603"/>
                    <a:pt x="4176" y="10598"/>
                  </a:cubicBezTo>
                  <a:cubicBezTo>
                    <a:pt x="4184" y="10586"/>
                    <a:pt x="4191" y="10579"/>
                    <a:pt x="4199" y="10571"/>
                  </a:cubicBezTo>
                  <a:cubicBezTo>
                    <a:pt x="4234" y="10536"/>
                    <a:pt x="4266" y="10504"/>
                    <a:pt x="4293" y="10470"/>
                  </a:cubicBezTo>
                  <a:cubicBezTo>
                    <a:pt x="4300" y="10464"/>
                    <a:pt x="4308" y="10453"/>
                    <a:pt x="4315" y="10447"/>
                  </a:cubicBezTo>
                  <a:cubicBezTo>
                    <a:pt x="4321" y="10440"/>
                    <a:pt x="4325" y="10430"/>
                    <a:pt x="4332" y="10423"/>
                  </a:cubicBezTo>
                  <a:cubicBezTo>
                    <a:pt x="4351" y="10398"/>
                    <a:pt x="4368" y="10368"/>
                    <a:pt x="4385" y="10342"/>
                  </a:cubicBezTo>
                  <a:cubicBezTo>
                    <a:pt x="4391" y="10329"/>
                    <a:pt x="4400" y="10323"/>
                    <a:pt x="4406" y="10310"/>
                  </a:cubicBezTo>
                  <a:cubicBezTo>
                    <a:pt x="4411" y="10308"/>
                    <a:pt x="4411" y="10302"/>
                    <a:pt x="4413" y="10295"/>
                  </a:cubicBezTo>
                  <a:cubicBezTo>
                    <a:pt x="4428" y="10272"/>
                    <a:pt x="4438" y="10248"/>
                    <a:pt x="4447" y="10223"/>
                  </a:cubicBezTo>
                  <a:cubicBezTo>
                    <a:pt x="4453" y="10210"/>
                    <a:pt x="4462" y="10197"/>
                    <a:pt x="4466" y="10184"/>
                  </a:cubicBezTo>
                  <a:cubicBezTo>
                    <a:pt x="4468" y="10178"/>
                    <a:pt x="4468" y="10176"/>
                    <a:pt x="4470" y="10171"/>
                  </a:cubicBezTo>
                  <a:cubicBezTo>
                    <a:pt x="4477" y="10146"/>
                    <a:pt x="4483" y="10122"/>
                    <a:pt x="4490" y="10101"/>
                  </a:cubicBezTo>
                  <a:cubicBezTo>
                    <a:pt x="4494" y="10084"/>
                    <a:pt x="4498" y="10071"/>
                    <a:pt x="4502" y="10056"/>
                  </a:cubicBezTo>
                  <a:cubicBezTo>
                    <a:pt x="4505" y="10052"/>
                    <a:pt x="4502" y="10050"/>
                    <a:pt x="4505" y="10045"/>
                  </a:cubicBezTo>
                  <a:cubicBezTo>
                    <a:pt x="4507" y="10022"/>
                    <a:pt x="4509" y="9996"/>
                    <a:pt x="4511" y="9971"/>
                  </a:cubicBezTo>
                  <a:cubicBezTo>
                    <a:pt x="4513" y="9958"/>
                    <a:pt x="4515" y="9941"/>
                    <a:pt x="4515" y="9926"/>
                  </a:cubicBezTo>
                  <a:cubicBezTo>
                    <a:pt x="4517" y="9922"/>
                    <a:pt x="4517" y="9913"/>
                    <a:pt x="4517" y="9907"/>
                  </a:cubicBezTo>
                  <a:lnTo>
                    <a:pt x="4545" y="17"/>
                  </a:lnTo>
                  <a:lnTo>
                    <a:pt x="4545" y="17"/>
                  </a:lnTo>
                  <a:cubicBezTo>
                    <a:pt x="4545" y="40"/>
                    <a:pt x="4543" y="63"/>
                    <a:pt x="4541" y="84"/>
                  </a:cubicBezTo>
                  <a:cubicBezTo>
                    <a:pt x="4537" y="105"/>
                    <a:pt x="4534" y="128"/>
                    <a:pt x="4532" y="148"/>
                  </a:cubicBezTo>
                  <a:cubicBezTo>
                    <a:pt x="4528" y="171"/>
                    <a:pt x="4524" y="190"/>
                    <a:pt x="4515" y="210"/>
                  </a:cubicBezTo>
                  <a:cubicBezTo>
                    <a:pt x="4511" y="233"/>
                    <a:pt x="4507" y="254"/>
                    <a:pt x="4496" y="278"/>
                  </a:cubicBezTo>
                  <a:cubicBezTo>
                    <a:pt x="4490" y="297"/>
                    <a:pt x="4483" y="314"/>
                    <a:pt x="4475" y="333"/>
                  </a:cubicBezTo>
                  <a:cubicBezTo>
                    <a:pt x="4464" y="355"/>
                    <a:pt x="4453" y="378"/>
                    <a:pt x="4443" y="400"/>
                  </a:cubicBezTo>
                  <a:cubicBezTo>
                    <a:pt x="4434" y="417"/>
                    <a:pt x="4423" y="436"/>
                    <a:pt x="4411" y="449"/>
                  </a:cubicBezTo>
                  <a:cubicBezTo>
                    <a:pt x="4396" y="474"/>
                    <a:pt x="4379" y="504"/>
                    <a:pt x="4359" y="530"/>
                  </a:cubicBezTo>
                  <a:cubicBezTo>
                    <a:pt x="4347" y="547"/>
                    <a:pt x="4336" y="562"/>
                    <a:pt x="4321" y="575"/>
                  </a:cubicBezTo>
                  <a:cubicBezTo>
                    <a:pt x="4293" y="611"/>
                    <a:pt x="4261" y="643"/>
                    <a:pt x="4225" y="679"/>
                  </a:cubicBezTo>
                  <a:cubicBezTo>
                    <a:pt x="4214" y="692"/>
                    <a:pt x="4201" y="703"/>
                    <a:pt x="4191" y="715"/>
                  </a:cubicBezTo>
                  <a:cubicBezTo>
                    <a:pt x="4167" y="737"/>
                    <a:pt x="4144" y="754"/>
                    <a:pt x="4118" y="773"/>
                  </a:cubicBezTo>
                  <a:cubicBezTo>
                    <a:pt x="4099" y="792"/>
                    <a:pt x="4080" y="805"/>
                    <a:pt x="4058" y="822"/>
                  </a:cubicBezTo>
                  <a:cubicBezTo>
                    <a:pt x="4031" y="841"/>
                    <a:pt x="4001" y="861"/>
                    <a:pt x="3971" y="878"/>
                  </a:cubicBezTo>
                  <a:cubicBezTo>
                    <a:pt x="3945" y="897"/>
                    <a:pt x="3918" y="916"/>
                    <a:pt x="3890" y="931"/>
                  </a:cubicBezTo>
                  <a:cubicBezTo>
                    <a:pt x="3792" y="987"/>
                    <a:pt x="3685" y="1036"/>
                    <a:pt x="3576" y="1080"/>
                  </a:cubicBezTo>
                  <a:cubicBezTo>
                    <a:pt x="3546" y="1093"/>
                    <a:pt x="3516" y="1104"/>
                    <a:pt x="3484" y="1117"/>
                  </a:cubicBezTo>
                  <a:cubicBezTo>
                    <a:pt x="3418" y="1138"/>
                    <a:pt x="3346" y="1159"/>
                    <a:pt x="3275" y="1179"/>
                  </a:cubicBezTo>
                  <a:cubicBezTo>
                    <a:pt x="3200" y="1200"/>
                    <a:pt x="3126" y="1219"/>
                    <a:pt x="3049" y="1236"/>
                  </a:cubicBezTo>
                  <a:cubicBezTo>
                    <a:pt x="2959" y="1251"/>
                    <a:pt x="2870" y="1273"/>
                    <a:pt x="2776" y="1281"/>
                  </a:cubicBezTo>
                  <a:cubicBezTo>
                    <a:pt x="2754" y="1285"/>
                    <a:pt x="2731" y="1292"/>
                    <a:pt x="2705" y="1292"/>
                  </a:cubicBezTo>
                  <a:cubicBezTo>
                    <a:pt x="2581" y="1307"/>
                    <a:pt x="2455" y="1313"/>
                    <a:pt x="2329" y="1313"/>
                  </a:cubicBezTo>
                  <a:lnTo>
                    <a:pt x="2265" y="1313"/>
                  </a:lnTo>
                  <a:cubicBezTo>
                    <a:pt x="2142" y="1313"/>
                    <a:pt x="2016" y="1307"/>
                    <a:pt x="1894" y="1294"/>
                  </a:cubicBezTo>
                  <a:cubicBezTo>
                    <a:pt x="1873" y="1292"/>
                    <a:pt x="1856" y="1287"/>
                    <a:pt x="1834" y="1287"/>
                  </a:cubicBezTo>
                  <a:cubicBezTo>
                    <a:pt x="1710" y="1273"/>
                    <a:pt x="1593" y="1249"/>
                    <a:pt x="1476" y="1223"/>
                  </a:cubicBezTo>
                  <a:cubicBezTo>
                    <a:pt x="1452" y="1219"/>
                    <a:pt x="1431" y="1213"/>
                    <a:pt x="1410" y="1211"/>
                  </a:cubicBezTo>
                  <a:cubicBezTo>
                    <a:pt x="1303" y="1181"/>
                    <a:pt x="1196" y="1149"/>
                    <a:pt x="1098" y="1112"/>
                  </a:cubicBezTo>
                  <a:cubicBezTo>
                    <a:pt x="1081" y="1106"/>
                    <a:pt x="1057" y="1104"/>
                    <a:pt x="1040" y="1093"/>
                  </a:cubicBezTo>
                  <a:cubicBezTo>
                    <a:pt x="919" y="1048"/>
                    <a:pt x="803" y="993"/>
                    <a:pt x="697" y="931"/>
                  </a:cubicBezTo>
                  <a:cubicBezTo>
                    <a:pt x="250" y="677"/>
                    <a:pt x="28" y="335"/>
                    <a:pt x="28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g30e558a7298_0_2143"/>
            <p:cNvSpPr/>
            <p:nvPr/>
          </p:nvSpPr>
          <p:spPr>
            <a:xfrm flipH="1">
              <a:off x="7988908" y="2810879"/>
              <a:ext cx="85843" cy="45222"/>
            </a:xfrm>
            <a:custGeom>
              <a:rect b="b" l="l" r="r" t="t"/>
              <a:pathLst>
                <a:path extrusionOk="0" h="2614" w="4962">
                  <a:moveTo>
                    <a:pt x="2473" y="1"/>
                  </a:moveTo>
                  <a:cubicBezTo>
                    <a:pt x="1895" y="1"/>
                    <a:pt x="1318" y="128"/>
                    <a:pt x="878" y="383"/>
                  </a:cubicBezTo>
                  <a:cubicBezTo>
                    <a:pt x="1" y="892"/>
                    <a:pt x="5" y="1722"/>
                    <a:pt x="889" y="2232"/>
                  </a:cubicBezTo>
                  <a:cubicBezTo>
                    <a:pt x="1330" y="2486"/>
                    <a:pt x="1909" y="2613"/>
                    <a:pt x="2487" y="2613"/>
                  </a:cubicBezTo>
                  <a:cubicBezTo>
                    <a:pt x="3065" y="2613"/>
                    <a:pt x="3642" y="2486"/>
                    <a:pt x="4082" y="2232"/>
                  </a:cubicBezTo>
                  <a:cubicBezTo>
                    <a:pt x="4961" y="1722"/>
                    <a:pt x="4955" y="892"/>
                    <a:pt x="4071" y="383"/>
                  </a:cubicBezTo>
                  <a:cubicBezTo>
                    <a:pt x="3629" y="128"/>
                    <a:pt x="3051" y="1"/>
                    <a:pt x="2473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g30e558a7298_0_2143"/>
            <p:cNvSpPr/>
            <p:nvPr/>
          </p:nvSpPr>
          <p:spPr>
            <a:xfrm flipH="1">
              <a:off x="8021328" y="2732822"/>
              <a:ext cx="21071" cy="108748"/>
            </a:xfrm>
            <a:custGeom>
              <a:rect b="b" l="l" r="r" t="t"/>
              <a:pathLst>
                <a:path extrusionOk="0" h="6286" w="1218">
                  <a:moveTo>
                    <a:pt x="1217" y="5"/>
                  </a:moveTo>
                  <a:lnTo>
                    <a:pt x="1217" y="6"/>
                  </a:lnTo>
                  <a:lnTo>
                    <a:pt x="1217" y="6"/>
                  </a:lnTo>
                  <a:cubicBezTo>
                    <a:pt x="1217" y="6"/>
                    <a:pt x="1217" y="6"/>
                    <a:pt x="1217" y="5"/>
                  </a:cubicBezTo>
                  <a:close/>
                  <a:moveTo>
                    <a:pt x="18" y="1"/>
                  </a:moveTo>
                  <a:lnTo>
                    <a:pt x="3" y="5935"/>
                  </a:lnTo>
                  <a:cubicBezTo>
                    <a:pt x="0" y="6025"/>
                    <a:pt x="60" y="6112"/>
                    <a:pt x="180" y="6185"/>
                  </a:cubicBezTo>
                  <a:cubicBezTo>
                    <a:pt x="297" y="6252"/>
                    <a:pt x="451" y="6286"/>
                    <a:pt x="604" y="6286"/>
                  </a:cubicBezTo>
                  <a:cubicBezTo>
                    <a:pt x="758" y="6286"/>
                    <a:pt x="911" y="6252"/>
                    <a:pt x="1027" y="6185"/>
                  </a:cubicBezTo>
                  <a:cubicBezTo>
                    <a:pt x="1142" y="6112"/>
                    <a:pt x="1202" y="6029"/>
                    <a:pt x="1202" y="5939"/>
                  </a:cubicBezTo>
                  <a:lnTo>
                    <a:pt x="1217" y="6"/>
                  </a:lnTo>
                  <a:lnTo>
                    <a:pt x="1217" y="6"/>
                  </a:lnTo>
                  <a:cubicBezTo>
                    <a:pt x="1217" y="93"/>
                    <a:pt x="1159" y="183"/>
                    <a:pt x="1042" y="246"/>
                  </a:cubicBezTo>
                  <a:cubicBezTo>
                    <a:pt x="926" y="315"/>
                    <a:pt x="773" y="349"/>
                    <a:pt x="620" y="349"/>
                  </a:cubicBezTo>
                  <a:cubicBezTo>
                    <a:pt x="467" y="349"/>
                    <a:pt x="313" y="315"/>
                    <a:pt x="195" y="246"/>
                  </a:cubicBezTo>
                  <a:cubicBezTo>
                    <a:pt x="79" y="180"/>
                    <a:pt x="18" y="89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g30e558a7298_0_2143"/>
            <p:cNvSpPr/>
            <p:nvPr/>
          </p:nvSpPr>
          <p:spPr>
            <a:xfrm flipH="1">
              <a:off x="8021328" y="2732908"/>
              <a:ext cx="277" cy="102745"/>
            </a:xfrm>
            <a:custGeom>
              <a:rect b="b" l="l" r="r" t="t"/>
              <a:pathLst>
                <a:path extrusionOk="0" h="5939" w="16">
                  <a:moveTo>
                    <a:pt x="15" y="0"/>
                  </a:moveTo>
                  <a:lnTo>
                    <a:pt x="0" y="5934"/>
                  </a:lnTo>
                  <a:lnTo>
                    <a:pt x="0" y="5939"/>
                  </a:lnTo>
                  <a:lnTo>
                    <a:pt x="15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g30e558a7298_0_2143"/>
            <p:cNvSpPr/>
            <p:nvPr/>
          </p:nvSpPr>
          <p:spPr>
            <a:xfrm flipH="1">
              <a:off x="8021328" y="2732943"/>
              <a:ext cx="398" cy="103333"/>
            </a:xfrm>
            <a:custGeom>
              <a:rect b="b" l="l" r="r" t="t"/>
              <a:pathLst>
                <a:path extrusionOk="0" h="5973" w="23">
                  <a:moveTo>
                    <a:pt x="22" y="0"/>
                  </a:moveTo>
                  <a:lnTo>
                    <a:pt x="22" y="1"/>
                  </a:lnTo>
                  <a:lnTo>
                    <a:pt x="22" y="1"/>
                  </a:lnTo>
                  <a:cubicBezTo>
                    <a:pt x="22" y="1"/>
                    <a:pt x="22" y="1"/>
                    <a:pt x="22" y="0"/>
                  </a:cubicBezTo>
                  <a:close/>
                  <a:moveTo>
                    <a:pt x="22" y="1"/>
                  </a:moveTo>
                  <a:cubicBezTo>
                    <a:pt x="22" y="14"/>
                    <a:pt x="20" y="24"/>
                    <a:pt x="20" y="37"/>
                  </a:cubicBezTo>
                  <a:lnTo>
                    <a:pt x="1" y="5973"/>
                  </a:lnTo>
                  <a:cubicBezTo>
                    <a:pt x="3" y="5960"/>
                    <a:pt x="3" y="5947"/>
                    <a:pt x="7" y="5939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g30e558a7298_0_2143"/>
            <p:cNvSpPr/>
            <p:nvPr/>
          </p:nvSpPr>
          <p:spPr>
            <a:xfrm flipH="1">
              <a:off x="8021363" y="2733566"/>
              <a:ext cx="502" cy="103264"/>
            </a:xfrm>
            <a:custGeom>
              <a:rect b="b" l="l" r="r" t="t"/>
              <a:pathLst>
                <a:path extrusionOk="0" h="5969" w="29">
                  <a:moveTo>
                    <a:pt x="28" y="1"/>
                  </a:moveTo>
                  <a:cubicBezTo>
                    <a:pt x="26" y="9"/>
                    <a:pt x="22" y="22"/>
                    <a:pt x="17" y="35"/>
                  </a:cubicBezTo>
                  <a:lnTo>
                    <a:pt x="0" y="5969"/>
                  </a:lnTo>
                  <a:cubicBezTo>
                    <a:pt x="5" y="5960"/>
                    <a:pt x="9" y="5948"/>
                    <a:pt x="9" y="5937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g30e558a7298_0_2143"/>
            <p:cNvSpPr/>
            <p:nvPr/>
          </p:nvSpPr>
          <p:spPr>
            <a:xfrm flipH="1">
              <a:off x="8021553" y="2734154"/>
              <a:ext cx="605" cy="103316"/>
            </a:xfrm>
            <a:custGeom>
              <a:rect b="b" l="l" r="r" t="t"/>
              <a:pathLst>
                <a:path extrusionOk="0" h="5972" w="35">
                  <a:moveTo>
                    <a:pt x="34" y="1"/>
                  </a:moveTo>
                  <a:lnTo>
                    <a:pt x="34" y="1"/>
                  </a:lnTo>
                  <a:cubicBezTo>
                    <a:pt x="28" y="12"/>
                    <a:pt x="24" y="24"/>
                    <a:pt x="17" y="33"/>
                  </a:cubicBezTo>
                  <a:lnTo>
                    <a:pt x="0" y="5971"/>
                  </a:lnTo>
                  <a:cubicBezTo>
                    <a:pt x="9" y="5958"/>
                    <a:pt x="11" y="5948"/>
                    <a:pt x="17" y="5935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g30e558a7298_0_2143"/>
            <p:cNvSpPr/>
            <p:nvPr/>
          </p:nvSpPr>
          <p:spPr>
            <a:xfrm flipH="1">
              <a:off x="8021813" y="2734742"/>
              <a:ext cx="761" cy="103350"/>
            </a:xfrm>
            <a:custGeom>
              <a:rect b="b" l="l" r="r" t="t"/>
              <a:pathLst>
                <a:path extrusionOk="0" h="5974" w="44">
                  <a:moveTo>
                    <a:pt x="43" y="1"/>
                  </a:moveTo>
                  <a:lnTo>
                    <a:pt x="43" y="1"/>
                  </a:lnTo>
                  <a:cubicBezTo>
                    <a:pt x="35" y="14"/>
                    <a:pt x="26" y="22"/>
                    <a:pt x="18" y="35"/>
                  </a:cubicBezTo>
                  <a:lnTo>
                    <a:pt x="1" y="5973"/>
                  </a:lnTo>
                  <a:cubicBezTo>
                    <a:pt x="11" y="5961"/>
                    <a:pt x="18" y="5948"/>
                    <a:pt x="24" y="5937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g30e558a7298_0_2143"/>
            <p:cNvSpPr/>
            <p:nvPr/>
          </p:nvSpPr>
          <p:spPr>
            <a:xfrm flipH="1">
              <a:off x="8022262" y="2735347"/>
              <a:ext cx="934" cy="103437"/>
            </a:xfrm>
            <a:custGeom>
              <a:rect b="b" l="l" r="r" t="t"/>
              <a:pathLst>
                <a:path extrusionOk="0" h="5979" w="54">
                  <a:moveTo>
                    <a:pt x="54" y="0"/>
                  </a:moveTo>
                  <a:cubicBezTo>
                    <a:pt x="43" y="17"/>
                    <a:pt x="30" y="30"/>
                    <a:pt x="15" y="43"/>
                  </a:cubicBezTo>
                  <a:lnTo>
                    <a:pt x="0" y="5979"/>
                  </a:lnTo>
                  <a:cubicBezTo>
                    <a:pt x="15" y="5964"/>
                    <a:pt x="26" y="5951"/>
                    <a:pt x="37" y="5938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g30e558a7298_0_2143"/>
            <p:cNvSpPr/>
            <p:nvPr/>
          </p:nvSpPr>
          <p:spPr>
            <a:xfrm flipH="1">
              <a:off x="8022920" y="2736074"/>
              <a:ext cx="1609" cy="103679"/>
            </a:xfrm>
            <a:custGeom>
              <a:rect b="b" l="l" r="r" t="t"/>
              <a:pathLst>
                <a:path extrusionOk="0" h="5993" w="93">
                  <a:moveTo>
                    <a:pt x="92" y="1"/>
                  </a:moveTo>
                  <a:lnTo>
                    <a:pt x="92" y="1"/>
                  </a:lnTo>
                  <a:cubicBezTo>
                    <a:pt x="73" y="16"/>
                    <a:pt x="45" y="37"/>
                    <a:pt x="18" y="56"/>
                  </a:cubicBezTo>
                  <a:lnTo>
                    <a:pt x="1" y="5992"/>
                  </a:lnTo>
                  <a:cubicBezTo>
                    <a:pt x="30" y="5973"/>
                    <a:pt x="56" y="5958"/>
                    <a:pt x="77" y="593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g30e558a7298_0_2143"/>
            <p:cNvSpPr/>
            <p:nvPr/>
          </p:nvSpPr>
          <p:spPr>
            <a:xfrm flipH="1">
              <a:off x="8024217" y="2737043"/>
              <a:ext cx="2682" cy="103783"/>
            </a:xfrm>
            <a:custGeom>
              <a:rect b="b" l="l" r="r" t="t"/>
              <a:pathLst>
                <a:path extrusionOk="0" h="5999" w="155">
                  <a:moveTo>
                    <a:pt x="155" y="0"/>
                  </a:moveTo>
                  <a:cubicBezTo>
                    <a:pt x="150" y="0"/>
                    <a:pt x="148" y="2"/>
                    <a:pt x="146" y="2"/>
                  </a:cubicBezTo>
                  <a:cubicBezTo>
                    <a:pt x="108" y="26"/>
                    <a:pt x="63" y="49"/>
                    <a:pt x="16" y="62"/>
                  </a:cubicBezTo>
                  <a:lnTo>
                    <a:pt x="1" y="5998"/>
                  </a:lnTo>
                  <a:cubicBezTo>
                    <a:pt x="46" y="5983"/>
                    <a:pt x="91" y="5962"/>
                    <a:pt x="131" y="5941"/>
                  </a:cubicBezTo>
                  <a:cubicBezTo>
                    <a:pt x="131" y="5941"/>
                    <a:pt x="135" y="5936"/>
                    <a:pt x="138" y="5936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g30e558a7298_0_2143"/>
            <p:cNvSpPr/>
            <p:nvPr/>
          </p:nvSpPr>
          <p:spPr>
            <a:xfrm flipH="1">
              <a:off x="8026622" y="2738115"/>
              <a:ext cx="2266" cy="103229"/>
            </a:xfrm>
            <a:custGeom>
              <a:rect b="b" l="l" r="r" t="t"/>
              <a:pathLst>
                <a:path extrusionOk="0" h="5967" w="131">
                  <a:moveTo>
                    <a:pt x="131" y="0"/>
                  </a:moveTo>
                  <a:lnTo>
                    <a:pt x="131" y="0"/>
                  </a:lnTo>
                  <a:cubicBezTo>
                    <a:pt x="95" y="13"/>
                    <a:pt x="56" y="22"/>
                    <a:pt x="18" y="28"/>
                  </a:cubicBezTo>
                  <a:lnTo>
                    <a:pt x="1" y="5966"/>
                  </a:lnTo>
                  <a:cubicBezTo>
                    <a:pt x="39" y="5956"/>
                    <a:pt x="80" y="5947"/>
                    <a:pt x="116" y="5936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g30e558a7298_0_2143"/>
            <p:cNvSpPr/>
            <p:nvPr/>
          </p:nvSpPr>
          <p:spPr>
            <a:xfrm flipH="1">
              <a:off x="8028577" y="2738583"/>
              <a:ext cx="1643" cy="102900"/>
            </a:xfrm>
            <a:custGeom>
              <a:rect b="b" l="l" r="r" t="t"/>
              <a:pathLst>
                <a:path extrusionOk="0" h="5948" w="95">
                  <a:moveTo>
                    <a:pt x="95" y="1"/>
                  </a:moveTo>
                  <a:lnTo>
                    <a:pt x="95" y="1"/>
                  </a:lnTo>
                  <a:cubicBezTo>
                    <a:pt x="69" y="7"/>
                    <a:pt x="44" y="7"/>
                    <a:pt x="18" y="14"/>
                  </a:cubicBezTo>
                  <a:lnTo>
                    <a:pt x="1" y="5948"/>
                  </a:lnTo>
                  <a:cubicBezTo>
                    <a:pt x="26" y="5946"/>
                    <a:pt x="54" y="5941"/>
                    <a:pt x="78" y="5939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g30e558a7298_0_2143"/>
            <p:cNvSpPr/>
            <p:nvPr/>
          </p:nvSpPr>
          <p:spPr>
            <a:xfrm flipH="1">
              <a:off x="8029909" y="2738807"/>
              <a:ext cx="1453" cy="102762"/>
            </a:xfrm>
            <a:custGeom>
              <a:rect b="b" l="l" r="r" t="t"/>
              <a:pathLst>
                <a:path extrusionOk="0" h="5940" w="84">
                  <a:moveTo>
                    <a:pt x="18" y="1"/>
                  </a:moveTo>
                  <a:lnTo>
                    <a:pt x="1" y="5939"/>
                  </a:lnTo>
                  <a:cubicBezTo>
                    <a:pt x="22" y="5939"/>
                    <a:pt x="46" y="5935"/>
                    <a:pt x="67" y="5935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g30e558a7298_0_2143"/>
            <p:cNvSpPr/>
            <p:nvPr/>
          </p:nvSpPr>
          <p:spPr>
            <a:xfrm flipH="1">
              <a:off x="8031016" y="2738807"/>
              <a:ext cx="1384" cy="102762"/>
            </a:xfrm>
            <a:custGeom>
              <a:rect b="b" l="l" r="r" t="t"/>
              <a:pathLst>
                <a:path extrusionOk="0" h="5940" w="80">
                  <a:moveTo>
                    <a:pt x="78" y="1"/>
                  </a:moveTo>
                  <a:lnTo>
                    <a:pt x="78" y="1"/>
                  </a:lnTo>
                  <a:lnTo>
                    <a:pt x="78" y="1"/>
                  </a:lnTo>
                  <a:cubicBezTo>
                    <a:pt x="78" y="1"/>
                    <a:pt x="79" y="1"/>
                    <a:pt x="80" y="1"/>
                  </a:cubicBezTo>
                  <a:close/>
                  <a:moveTo>
                    <a:pt x="78" y="1"/>
                  </a:moveTo>
                  <a:cubicBezTo>
                    <a:pt x="55" y="5"/>
                    <a:pt x="37" y="5"/>
                    <a:pt x="16" y="5"/>
                  </a:cubicBezTo>
                  <a:lnTo>
                    <a:pt x="1" y="5939"/>
                  </a:lnTo>
                  <a:lnTo>
                    <a:pt x="61" y="5939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g30e558a7298_0_2143"/>
            <p:cNvSpPr/>
            <p:nvPr/>
          </p:nvSpPr>
          <p:spPr>
            <a:xfrm flipH="1">
              <a:off x="8032123" y="2738807"/>
              <a:ext cx="1298" cy="102762"/>
            </a:xfrm>
            <a:custGeom>
              <a:rect b="b" l="l" r="r" t="t"/>
              <a:pathLst>
                <a:path extrusionOk="0" h="5940" w="75">
                  <a:moveTo>
                    <a:pt x="17" y="1"/>
                  </a:moveTo>
                  <a:lnTo>
                    <a:pt x="0" y="5935"/>
                  </a:lnTo>
                  <a:cubicBezTo>
                    <a:pt x="19" y="5935"/>
                    <a:pt x="36" y="5939"/>
                    <a:pt x="60" y="5939"/>
                  </a:cubicBezTo>
                  <a:lnTo>
                    <a:pt x="75" y="5"/>
                  </a:lnTo>
                  <a:cubicBezTo>
                    <a:pt x="54" y="1"/>
                    <a:pt x="36" y="1"/>
                    <a:pt x="17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g30e558a7298_0_2143"/>
            <p:cNvSpPr/>
            <p:nvPr/>
          </p:nvSpPr>
          <p:spPr>
            <a:xfrm flipH="1">
              <a:off x="8033109" y="2738704"/>
              <a:ext cx="1349" cy="102779"/>
            </a:xfrm>
            <a:custGeom>
              <a:rect b="b" l="l" r="r" t="t"/>
              <a:pathLst>
                <a:path extrusionOk="0" h="5941" w="78">
                  <a:moveTo>
                    <a:pt x="15" y="0"/>
                  </a:moveTo>
                  <a:lnTo>
                    <a:pt x="0" y="5934"/>
                  </a:lnTo>
                  <a:cubicBezTo>
                    <a:pt x="22" y="5939"/>
                    <a:pt x="41" y="5941"/>
                    <a:pt x="60" y="5941"/>
                  </a:cubicBezTo>
                  <a:lnTo>
                    <a:pt x="77" y="7"/>
                  </a:lnTo>
                  <a:cubicBezTo>
                    <a:pt x="56" y="7"/>
                    <a:pt x="37" y="0"/>
                    <a:pt x="15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g30e558a7298_0_2143"/>
            <p:cNvSpPr/>
            <p:nvPr/>
          </p:nvSpPr>
          <p:spPr>
            <a:xfrm flipH="1">
              <a:off x="8034182" y="2738479"/>
              <a:ext cx="1315" cy="102900"/>
            </a:xfrm>
            <a:custGeom>
              <a:rect b="b" l="l" r="r" t="t"/>
              <a:pathLst>
                <a:path extrusionOk="0" h="5948" w="76">
                  <a:moveTo>
                    <a:pt x="18" y="1"/>
                  </a:moveTo>
                  <a:lnTo>
                    <a:pt x="1" y="5939"/>
                  </a:lnTo>
                  <a:cubicBezTo>
                    <a:pt x="22" y="5945"/>
                    <a:pt x="41" y="5945"/>
                    <a:pt x="60" y="5947"/>
                  </a:cubicBezTo>
                  <a:lnTo>
                    <a:pt x="75" y="13"/>
                  </a:lnTo>
                  <a:cubicBezTo>
                    <a:pt x="58" y="11"/>
                    <a:pt x="37" y="7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g30e558a7298_0_2143"/>
            <p:cNvSpPr/>
            <p:nvPr/>
          </p:nvSpPr>
          <p:spPr>
            <a:xfrm flipH="1">
              <a:off x="8035185" y="2738254"/>
              <a:ext cx="1384" cy="102970"/>
            </a:xfrm>
            <a:custGeom>
              <a:rect b="b" l="l" r="r" t="t"/>
              <a:pathLst>
                <a:path extrusionOk="0" h="5952" w="80">
                  <a:moveTo>
                    <a:pt x="18" y="1"/>
                  </a:moveTo>
                  <a:lnTo>
                    <a:pt x="1" y="5939"/>
                  </a:lnTo>
                  <a:cubicBezTo>
                    <a:pt x="22" y="5941"/>
                    <a:pt x="41" y="5948"/>
                    <a:pt x="63" y="5952"/>
                  </a:cubicBezTo>
                  <a:lnTo>
                    <a:pt x="80" y="14"/>
                  </a:lnTo>
                  <a:cubicBezTo>
                    <a:pt x="58" y="11"/>
                    <a:pt x="39" y="7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g30e558a7298_0_2143"/>
            <p:cNvSpPr/>
            <p:nvPr/>
          </p:nvSpPr>
          <p:spPr>
            <a:xfrm flipH="1">
              <a:off x="8036258" y="2737891"/>
              <a:ext cx="1592" cy="103125"/>
            </a:xfrm>
            <a:custGeom>
              <a:rect b="b" l="l" r="r" t="t"/>
              <a:pathLst>
                <a:path extrusionOk="0" h="5961" w="92">
                  <a:moveTo>
                    <a:pt x="17" y="0"/>
                  </a:moveTo>
                  <a:lnTo>
                    <a:pt x="0" y="5934"/>
                  </a:lnTo>
                  <a:cubicBezTo>
                    <a:pt x="28" y="5941"/>
                    <a:pt x="51" y="5949"/>
                    <a:pt x="75" y="5960"/>
                  </a:cubicBezTo>
                  <a:lnTo>
                    <a:pt x="92" y="22"/>
                  </a:lnTo>
                  <a:cubicBezTo>
                    <a:pt x="66" y="13"/>
                    <a:pt x="43" y="7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g30e558a7298_0_2143"/>
            <p:cNvSpPr/>
            <p:nvPr/>
          </p:nvSpPr>
          <p:spPr>
            <a:xfrm flipH="1">
              <a:off x="8037538" y="2732822"/>
              <a:ext cx="4861" cy="107744"/>
            </a:xfrm>
            <a:custGeom>
              <a:rect b="b" l="l" r="r" t="t"/>
              <a:pathLst>
                <a:path extrusionOk="0" h="6228" w="281">
                  <a:moveTo>
                    <a:pt x="18" y="1"/>
                  </a:moveTo>
                  <a:lnTo>
                    <a:pt x="3" y="5935"/>
                  </a:lnTo>
                  <a:cubicBezTo>
                    <a:pt x="0" y="6025"/>
                    <a:pt x="60" y="6112"/>
                    <a:pt x="180" y="6185"/>
                  </a:cubicBezTo>
                  <a:cubicBezTo>
                    <a:pt x="208" y="6200"/>
                    <a:pt x="235" y="6213"/>
                    <a:pt x="263" y="6227"/>
                  </a:cubicBezTo>
                  <a:lnTo>
                    <a:pt x="280" y="293"/>
                  </a:lnTo>
                  <a:cubicBezTo>
                    <a:pt x="252" y="281"/>
                    <a:pt x="222" y="264"/>
                    <a:pt x="195" y="246"/>
                  </a:cubicBezTo>
                  <a:cubicBezTo>
                    <a:pt x="79" y="178"/>
                    <a:pt x="18" y="89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g30e558a7298_0_2143"/>
            <p:cNvSpPr/>
            <p:nvPr/>
          </p:nvSpPr>
          <p:spPr>
            <a:xfrm flipH="1">
              <a:off x="8020307" y="2726853"/>
              <a:ext cx="22836" cy="12006"/>
            </a:xfrm>
            <a:custGeom>
              <a:rect b="b" l="l" r="r" t="t"/>
              <a:pathLst>
                <a:path extrusionOk="0" h="694" w="1320">
                  <a:moveTo>
                    <a:pt x="659" y="0"/>
                  </a:moveTo>
                  <a:cubicBezTo>
                    <a:pt x="505" y="0"/>
                    <a:pt x="352" y="34"/>
                    <a:pt x="236" y="103"/>
                  </a:cubicBezTo>
                  <a:cubicBezTo>
                    <a:pt x="1" y="239"/>
                    <a:pt x="5" y="455"/>
                    <a:pt x="238" y="591"/>
                  </a:cubicBezTo>
                  <a:cubicBezTo>
                    <a:pt x="356" y="660"/>
                    <a:pt x="510" y="694"/>
                    <a:pt x="664" y="694"/>
                  </a:cubicBezTo>
                  <a:cubicBezTo>
                    <a:pt x="817" y="694"/>
                    <a:pt x="970" y="660"/>
                    <a:pt x="1085" y="591"/>
                  </a:cubicBezTo>
                  <a:cubicBezTo>
                    <a:pt x="1320" y="455"/>
                    <a:pt x="1318" y="239"/>
                    <a:pt x="1085" y="103"/>
                  </a:cubicBezTo>
                  <a:cubicBezTo>
                    <a:pt x="967" y="34"/>
                    <a:pt x="812" y="0"/>
                    <a:pt x="659" y="0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g30e558a7298_0_2143"/>
            <p:cNvSpPr/>
            <p:nvPr/>
          </p:nvSpPr>
          <p:spPr>
            <a:xfrm flipH="1">
              <a:off x="7820441" y="2776954"/>
              <a:ext cx="21141" cy="108696"/>
            </a:xfrm>
            <a:custGeom>
              <a:rect b="b" l="l" r="r" t="t"/>
              <a:pathLst>
                <a:path extrusionOk="0" h="6283" w="1222">
                  <a:moveTo>
                    <a:pt x="1221" y="1"/>
                  </a:moveTo>
                  <a:lnTo>
                    <a:pt x="1221" y="2"/>
                  </a:lnTo>
                  <a:lnTo>
                    <a:pt x="1221" y="2"/>
                  </a:lnTo>
                  <a:cubicBezTo>
                    <a:pt x="1221" y="2"/>
                    <a:pt x="1221" y="1"/>
                    <a:pt x="1221" y="1"/>
                  </a:cubicBezTo>
                  <a:close/>
                  <a:moveTo>
                    <a:pt x="19" y="1"/>
                  </a:moveTo>
                  <a:lnTo>
                    <a:pt x="0" y="5935"/>
                  </a:lnTo>
                  <a:cubicBezTo>
                    <a:pt x="0" y="6027"/>
                    <a:pt x="60" y="6114"/>
                    <a:pt x="177" y="6180"/>
                  </a:cubicBezTo>
                  <a:cubicBezTo>
                    <a:pt x="296" y="6249"/>
                    <a:pt x="449" y="6283"/>
                    <a:pt x="603" y="6283"/>
                  </a:cubicBezTo>
                  <a:cubicBezTo>
                    <a:pt x="756" y="6283"/>
                    <a:pt x="909" y="6249"/>
                    <a:pt x="1027" y="6180"/>
                  </a:cubicBezTo>
                  <a:cubicBezTo>
                    <a:pt x="1142" y="6114"/>
                    <a:pt x="1202" y="6027"/>
                    <a:pt x="1202" y="5939"/>
                  </a:cubicBezTo>
                  <a:lnTo>
                    <a:pt x="1221" y="2"/>
                  </a:lnTo>
                  <a:lnTo>
                    <a:pt x="1221" y="2"/>
                  </a:lnTo>
                  <a:cubicBezTo>
                    <a:pt x="1220" y="93"/>
                    <a:pt x="1161" y="178"/>
                    <a:pt x="1046" y="246"/>
                  </a:cubicBezTo>
                  <a:cubicBezTo>
                    <a:pt x="928" y="315"/>
                    <a:pt x="774" y="349"/>
                    <a:pt x="620" y="349"/>
                  </a:cubicBezTo>
                  <a:cubicBezTo>
                    <a:pt x="467" y="349"/>
                    <a:pt x="314" y="315"/>
                    <a:pt x="196" y="246"/>
                  </a:cubicBezTo>
                  <a:cubicBezTo>
                    <a:pt x="77" y="178"/>
                    <a:pt x="19" y="88"/>
                    <a:pt x="19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g30e558a7298_0_2143"/>
            <p:cNvSpPr/>
            <p:nvPr/>
          </p:nvSpPr>
          <p:spPr>
            <a:xfrm flipH="1">
              <a:off x="7820441" y="2776954"/>
              <a:ext cx="363" cy="102797"/>
            </a:xfrm>
            <a:custGeom>
              <a:rect b="b" l="l" r="r" t="t"/>
              <a:pathLst>
                <a:path extrusionOk="0" h="5942" w="21">
                  <a:moveTo>
                    <a:pt x="20" y="1"/>
                  </a:moveTo>
                  <a:lnTo>
                    <a:pt x="1" y="5939"/>
                  </a:lnTo>
                  <a:lnTo>
                    <a:pt x="1" y="5941"/>
                  </a:lnTo>
                  <a:lnTo>
                    <a:pt x="20" y="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g30e558a7298_0_2143"/>
            <p:cNvSpPr/>
            <p:nvPr/>
          </p:nvSpPr>
          <p:spPr>
            <a:xfrm flipH="1">
              <a:off x="7820441" y="2777075"/>
              <a:ext cx="432" cy="103298"/>
            </a:xfrm>
            <a:custGeom>
              <a:rect b="b" l="l" r="r" t="t"/>
              <a:pathLst>
                <a:path extrusionOk="0" h="5971" w="25">
                  <a:moveTo>
                    <a:pt x="24" y="0"/>
                  </a:moveTo>
                  <a:lnTo>
                    <a:pt x="24" y="1"/>
                  </a:lnTo>
                  <a:lnTo>
                    <a:pt x="24" y="1"/>
                  </a:ln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24" y="1"/>
                  </a:moveTo>
                  <a:cubicBezTo>
                    <a:pt x="24" y="13"/>
                    <a:pt x="20" y="24"/>
                    <a:pt x="18" y="36"/>
                  </a:cubicBezTo>
                  <a:lnTo>
                    <a:pt x="1" y="5970"/>
                  </a:lnTo>
                  <a:cubicBezTo>
                    <a:pt x="3" y="5958"/>
                    <a:pt x="5" y="5947"/>
                    <a:pt x="5" y="59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g30e558a7298_0_2143"/>
            <p:cNvSpPr/>
            <p:nvPr/>
          </p:nvSpPr>
          <p:spPr>
            <a:xfrm flipH="1">
              <a:off x="7820562" y="2777698"/>
              <a:ext cx="502" cy="103264"/>
            </a:xfrm>
            <a:custGeom>
              <a:rect b="b" l="l" r="r" t="t"/>
              <a:pathLst>
                <a:path extrusionOk="0" h="5969" w="29">
                  <a:moveTo>
                    <a:pt x="29" y="0"/>
                  </a:moveTo>
                  <a:cubicBezTo>
                    <a:pt x="27" y="9"/>
                    <a:pt x="22" y="22"/>
                    <a:pt x="20" y="32"/>
                  </a:cubicBezTo>
                  <a:lnTo>
                    <a:pt x="1" y="5969"/>
                  </a:lnTo>
                  <a:cubicBezTo>
                    <a:pt x="7" y="5956"/>
                    <a:pt x="9" y="5947"/>
                    <a:pt x="12" y="5934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g30e558a7298_0_2143"/>
            <p:cNvSpPr/>
            <p:nvPr/>
          </p:nvSpPr>
          <p:spPr>
            <a:xfrm flipH="1">
              <a:off x="7820700" y="2778251"/>
              <a:ext cx="623" cy="103298"/>
            </a:xfrm>
            <a:custGeom>
              <a:rect b="b" l="l" r="r" t="t"/>
              <a:pathLst>
                <a:path extrusionOk="0" h="5971" w="36">
                  <a:moveTo>
                    <a:pt x="35" y="0"/>
                  </a:moveTo>
                  <a:cubicBezTo>
                    <a:pt x="29" y="9"/>
                    <a:pt x="24" y="24"/>
                    <a:pt x="18" y="37"/>
                  </a:cubicBezTo>
                  <a:lnTo>
                    <a:pt x="1" y="5971"/>
                  </a:lnTo>
                  <a:cubicBezTo>
                    <a:pt x="7" y="5960"/>
                    <a:pt x="14" y="5947"/>
                    <a:pt x="16" y="5939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g30e558a7298_0_2143"/>
            <p:cNvSpPr/>
            <p:nvPr/>
          </p:nvSpPr>
          <p:spPr>
            <a:xfrm flipH="1">
              <a:off x="7820994" y="2778874"/>
              <a:ext cx="727" cy="103264"/>
            </a:xfrm>
            <a:custGeom>
              <a:rect b="b" l="l" r="r" t="t"/>
              <a:pathLst>
                <a:path extrusionOk="0" h="5969" w="42">
                  <a:moveTo>
                    <a:pt x="41" y="1"/>
                  </a:moveTo>
                  <a:cubicBezTo>
                    <a:pt x="35" y="14"/>
                    <a:pt x="26" y="22"/>
                    <a:pt x="18" y="35"/>
                  </a:cubicBezTo>
                  <a:lnTo>
                    <a:pt x="0" y="5969"/>
                  </a:lnTo>
                  <a:cubicBezTo>
                    <a:pt x="9" y="5960"/>
                    <a:pt x="18" y="5943"/>
                    <a:pt x="24" y="5935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g30e558a7298_0_2143"/>
            <p:cNvSpPr/>
            <p:nvPr/>
          </p:nvSpPr>
          <p:spPr>
            <a:xfrm flipH="1">
              <a:off x="7821409" y="2779462"/>
              <a:ext cx="969" cy="103419"/>
            </a:xfrm>
            <a:custGeom>
              <a:rect b="b" l="l" r="r" t="t"/>
              <a:pathLst>
                <a:path extrusionOk="0" h="5978" w="56">
                  <a:moveTo>
                    <a:pt x="56" y="1"/>
                  </a:moveTo>
                  <a:cubicBezTo>
                    <a:pt x="45" y="14"/>
                    <a:pt x="32" y="29"/>
                    <a:pt x="17" y="41"/>
                  </a:cubicBezTo>
                  <a:lnTo>
                    <a:pt x="0" y="5978"/>
                  </a:lnTo>
                  <a:cubicBezTo>
                    <a:pt x="17" y="5963"/>
                    <a:pt x="28" y="5952"/>
                    <a:pt x="38" y="593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g30e558a7298_0_2143"/>
            <p:cNvSpPr/>
            <p:nvPr/>
          </p:nvSpPr>
          <p:spPr>
            <a:xfrm flipH="1">
              <a:off x="7822067" y="2780172"/>
              <a:ext cx="1609" cy="103679"/>
            </a:xfrm>
            <a:custGeom>
              <a:rect b="b" l="l" r="r" t="t"/>
              <a:pathLst>
                <a:path extrusionOk="0" h="5993" w="93">
                  <a:moveTo>
                    <a:pt x="92" y="0"/>
                  </a:moveTo>
                  <a:lnTo>
                    <a:pt x="92" y="0"/>
                  </a:lnTo>
                  <a:cubicBezTo>
                    <a:pt x="71" y="20"/>
                    <a:pt x="47" y="39"/>
                    <a:pt x="15" y="58"/>
                  </a:cubicBezTo>
                  <a:lnTo>
                    <a:pt x="0" y="5992"/>
                  </a:lnTo>
                  <a:cubicBezTo>
                    <a:pt x="30" y="5975"/>
                    <a:pt x="54" y="5956"/>
                    <a:pt x="75" y="5937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g30e558a7298_0_2143"/>
            <p:cNvSpPr/>
            <p:nvPr/>
          </p:nvSpPr>
          <p:spPr>
            <a:xfrm flipH="1">
              <a:off x="7823364" y="2781175"/>
              <a:ext cx="2716" cy="103748"/>
            </a:xfrm>
            <a:custGeom>
              <a:rect b="b" l="l" r="r" t="t"/>
              <a:pathLst>
                <a:path extrusionOk="0" h="5997" w="157">
                  <a:moveTo>
                    <a:pt x="154" y="0"/>
                  </a:moveTo>
                  <a:lnTo>
                    <a:pt x="154" y="0"/>
                  </a:lnTo>
                  <a:lnTo>
                    <a:pt x="154" y="0"/>
                  </a:lnTo>
                  <a:cubicBezTo>
                    <a:pt x="155" y="0"/>
                    <a:pt x="156" y="0"/>
                    <a:pt x="156" y="0"/>
                  </a:cubicBezTo>
                  <a:close/>
                  <a:moveTo>
                    <a:pt x="154" y="0"/>
                  </a:moveTo>
                  <a:lnTo>
                    <a:pt x="154" y="0"/>
                  </a:lnTo>
                  <a:cubicBezTo>
                    <a:pt x="152" y="0"/>
                    <a:pt x="152" y="1"/>
                    <a:pt x="150" y="2"/>
                  </a:cubicBezTo>
                  <a:cubicBezTo>
                    <a:pt x="107" y="28"/>
                    <a:pt x="65" y="45"/>
                    <a:pt x="16" y="58"/>
                  </a:cubicBezTo>
                  <a:lnTo>
                    <a:pt x="1" y="5996"/>
                  </a:lnTo>
                  <a:cubicBezTo>
                    <a:pt x="48" y="5981"/>
                    <a:pt x="92" y="5962"/>
                    <a:pt x="133" y="5936"/>
                  </a:cubicBezTo>
                  <a:cubicBezTo>
                    <a:pt x="135" y="5936"/>
                    <a:pt x="137" y="5936"/>
                    <a:pt x="139" y="593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g30e558a7298_0_2143"/>
            <p:cNvSpPr/>
            <p:nvPr/>
          </p:nvSpPr>
          <p:spPr>
            <a:xfrm flipH="1">
              <a:off x="7825804" y="2782161"/>
              <a:ext cx="2266" cy="103229"/>
            </a:xfrm>
            <a:custGeom>
              <a:rect b="b" l="l" r="r" t="t"/>
              <a:pathLst>
                <a:path extrusionOk="0" h="5967" w="131">
                  <a:moveTo>
                    <a:pt x="131" y="1"/>
                  </a:moveTo>
                  <a:lnTo>
                    <a:pt x="131" y="1"/>
                  </a:lnTo>
                  <a:cubicBezTo>
                    <a:pt x="94" y="18"/>
                    <a:pt x="56" y="24"/>
                    <a:pt x="17" y="33"/>
                  </a:cubicBezTo>
                  <a:lnTo>
                    <a:pt x="0" y="5967"/>
                  </a:lnTo>
                  <a:cubicBezTo>
                    <a:pt x="39" y="5960"/>
                    <a:pt x="77" y="5952"/>
                    <a:pt x="116" y="5939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g30e558a7298_0_2143"/>
            <p:cNvSpPr/>
            <p:nvPr/>
          </p:nvSpPr>
          <p:spPr>
            <a:xfrm flipH="1">
              <a:off x="7827758" y="2782715"/>
              <a:ext cx="1678" cy="102866"/>
            </a:xfrm>
            <a:custGeom>
              <a:rect b="b" l="l" r="r" t="t"/>
              <a:pathLst>
                <a:path extrusionOk="0" h="5946" w="97">
                  <a:moveTo>
                    <a:pt x="96" y="1"/>
                  </a:moveTo>
                  <a:cubicBezTo>
                    <a:pt x="71" y="5"/>
                    <a:pt x="47" y="7"/>
                    <a:pt x="20" y="11"/>
                  </a:cubicBezTo>
                  <a:lnTo>
                    <a:pt x="0" y="5945"/>
                  </a:lnTo>
                  <a:cubicBezTo>
                    <a:pt x="30" y="5945"/>
                    <a:pt x="54" y="5941"/>
                    <a:pt x="79" y="5935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g30e558a7298_0_2143"/>
            <p:cNvSpPr/>
            <p:nvPr/>
          </p:nvSpPr>
          <p:spPr>
            <a:xfrm flipH="1">
              <a:off x="7829091" y="2782905"/>
              <a:ext cx="1453" cy="102710"/>
            </a:xfrm>
            <a:custGeom>
              <a:rect b="b" l="l" r="r" t="t"/>
              <a:pathLst>
                <a:path extrusionOk="0" h="5937" w="84">
                  <a:moveTo>
                    <a:pt x="84" y="0"/>
                  </a:moveTo>
                  <a:cubicBezTo>
                    <a:pt x="60" y="0"/>
                    <a:pt x="41" y="3"/>
                    <a:pt x="17" y="3"/>
                  </a:cubicBezTo>
                  <a:lnTo>
                    <a:pt x="0" y="5937"/>
                  </a:lnTo>
                  <a:cubicBezTo>
                    <a:pt x="24" y="5937"/>
                    <a:pt x="45" y="5937"/>
                    <a:pt x="64" y="593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g30e558a7298_0_2143"/>
            <p:cNvSpPr/>
            <p:nvPr/>
          </p:nvSpPr>
          <p:spPr>
            <a:xfrm flipH="1">
              <a:off x="7830232" y="2782940"/>
              <a:ext cx="1384" cy="102745"/>
            </a:xfrm>
            <a:custGeom>
              <a:rect b="b" l="l" r="r" t="t"/>
              <a:pathLst>
                <a:path extrusionOk="0" h="5939" w="80">
                  <a:moveTo>
                    <a:pt x="20" y="1"/>
                  </a:moveTo>
                  <a:lnTo>
                    <a:pt x="0" y="5939"/>
                  </a:lnTo>
                  <a:cubicBezTo>
                    <a:pt x="22" y="5939"/>
                    <a:pt x="43" y="5939"/>
                    <a:pt x="62" y="5935"/>
                  </a:cubicBezTo>
                  <a:lnTo>
                    <a:pt x="79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g30e558a7298_0_2143"/>
            <p:cNvSpPr/>
            <p:nvPr/>
          </p:nvSpPr>
          <p:spPr>
            <a:xfrm flipH="1">
              <a:off x="7831270" y="2782905"/>
              <a:ext cx="1349" cy="102779"/>
            </a:xfrm>
            <a:custGeom>
              <a:rect b="b" l="l" r="r" t="t"/>
              <a:pathLst>
                <a:path extrusionOk="0" h="5941" w="78">
                  <a:moveTo>
                    <a:pt x="18" y="0"/>
                  </a:moveTo>
                  <a:lnTo>
                    <a:pt x="1" y="5937"/>
                  </a:lnTo>
                  <a:cubicBezTo>
                    <a:pt x="20" y="5937"/>
                    <a:pt x="39" y="5937"/>
                    <a:pt x="58" y="5941"/>
                  </a:cubicBezTo>
                  <a:lnTo>
                    <a:pt x="78" y="3"/>
                  </a:lnTo>
                  <a:cubicBezTo>
                    <a:pt x="56" y="3"/>
                    <a:pt x="37" y="3"/>
                    <a:pt x="18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g30e558a7298_0_2143"/>
            <p:cNvSpPr/>
            <p:nvPr/>
          </p:nvSpPr>
          <p:spPr>
            <a:xfrm flipH="1">
              <a:off x="7832308" y="2782801"/>
              <a:ext cx="1332" cy="102814"/>
            </a:xfrm>
            <a:custGeom>
              <a:rect b="b" l="l" r="r" t="t"/>
              <a:pathLst>
                <a:path extrusionOk="0" h="5943" w="77">
                  <a:moveTo>
                    <a:pt x="17" y="0"/>
                  </a:moveTo>
                  <a:lnTo>
                    <a:pt x="0" y="5936"/>
                  </a:lnTo>
                  <a:cubicBezTo>
                    <a:pt x="19" y="5940"/>
                    <a:pt x="38" y="5940"/>
                    <a:pt x="60" y="5943"/>
                  </a:cubicBezTo>
                  <a:lnTo>
                    <a:pt x="77" y="6"/>
                  </a:lnTo>
                  <a:cubicBezTo>
                    <a:pt x="53" y="6"/>
                    <a:pt x="36" y="6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g30e558a7298_0_2143"/>
            <p:cNvSpPr/>
            <p:nvPr/>
          </p:nvSpPr>
          <p:spPr>
            <a:xfrm flipH="1">
              <a:off x="7833381" y="2782611"/>
              <a:ext cx="1298" cy="102900"/>
            </a:xfrm>
            <a:custGeom>
              <a:rect b="b" l="l" r="r" t="t"/>
              <a:pathLst>
                <a:path extrusionOk="0" h="5948" w="75">
                  <a:moveTo>
                    <a:pt x="19" y="0"/>
                  </a:moveTo>
                  <a:lnTo>
                    <a:pt x="0" y="5934"/>
                  </a:lnTo>
                  <a:cubicBezTo>
                    <a:pt x="22" y="5939"/>
                    <a:pt x="39" y="5945"/>
                    <a:pt x="60" y="5947"/>
                  </a:cubicBezTo>
                  <a:lnTo>
                    <a:pt x="75" y="11"/>
                  </a:lnTo>
                  <a:cubicBezTo>
                    <a:pt x="58" y="7"/>
                    <a:pt x="39" y="7"/>
                    <a:pt x="1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g30e558a7298_0_2143"/>
            <p:cNvSpPr/>
            <p:nvPr/>
          </p:nvSpPr>
          <p:spPr>
            <a:xfrm flipH="1">
              <a:off x="7834332" y="2782386"/>
              <a:ext cx="1419" cy="102900"/>
            </a:xfrm>
            <a:custGeom>
              <a:rect b="b" l="l" r="r" t="t"/>
              <a:pathLst>
                <a:path extrusionOk="0" h="5948" w="82">
                  <a:moveTo>
                    <a:pt x="17" y="1"/>
                  </a:moveTo>
                  <a:lnTo>
                    <a:pt x="0" y="5935"/>
                  </a:lnTo>
                  <a:cubicBezTo>
                    <a:pt x="20" y="5941"/>
                    <a:pt x="41" y="5945"/>
                    <a:pt x="62" y="5947"/>
                  </a:cubicBezTo>
                  <a:lnTo>
                    <a:pt x="81" y="13"/>
                  </a:lnTo>
                  <a:cubicBezTo>
                    <a:pt x="58" y="11"/>
                    <a:pt x="37" y="5"/>
                    <a:pt x="17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g30e558a7298_0_2143"/>
            <p:cNvSpPr/>
            <p:nvPr/>
          </p:nvSpPr>
          <p:spPr>
            <a:xfrm flipH="1">
              <a:off x="7835440" y="2781936"/>
              <a:ext cx="1574" cy="103125"/>
            </a:xfrm>
            <a:custGeom>
              <a:rect b="b" l="l" r="r" t="t"/>
              <a:pathLst>
                <a:path extrusionOk="0" h="5961" w="91">
                  <a:moveTo>
                    <a:pt x="18" y="1"/>
                  </a:moveTo>
                  <a:lnTo>
                    <a:pt x="1" y="5937"/>
                  </a:lnTo>
                  <a:cubicBezTo>
                    <a:pt x="24" y="5946"/>
                    <a:pt x="48" y="5954"/>
                    <a:pt x="73" y="5961"/>
                  </a:cubicBezTo>
                  <a:lnTo>
                    <a:pt x="90" y="27"/>
                  </a:lnTo>
                  <a:cubicBezTo>
                    <a:pt x="65" y="18"/>
                    <a:pt x="41" y="12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g30e558a7298_0_2143"/>
            <p:cNvSpPr/>
            <p:nvPr/>
          </p:nvSpPr>
          <p:spPr>
            <a:xfrm flipH="1">
              <a:off x="7836703" y="2776954"/>
              <a:ext cx="4844" cy="107744"/>
            </a:xfrm>
            <a:custGeom>
              <a:rect b="b" l="l" r="r" t="t"/>
              <a:pathLst>
                <a:path extrusionOk="0" h="6228" w="280">
                  <a:moveTo>
                    <a:pt x="17" y="1"/>
                  </a:moveTo>
                  <a:lnTo>
                    <a:pt x="0" y="5935"/>
                  </a:lnTo>
                  <a:cubicBezTo>
                    <a:pt x="0" y="6024"/>
                    <a:pt x="58" y="6112"/>
                    <a:pt x="175" y="6180"/>
                  </a:cubicBezTo>
                  <a:cubicBezTo>
                    <a:pt x="205" y="6199"/>
                    <a:pt x="233" y="6214"/>
                    <a:pt x="263" y="6227"/>
                  </a:cubicBezTo>
                  <a:lnTo>
                    <a:pt x="280" y="289"/>
                  </a:lnTo>
                  <a:cubicBezTo>
                    <a:pt x="248" y="276"/>
                    <a:pt x="220" y="263"/>
                    <a:pt x="194" y="246"/>
                  </a:cubicBezTo>
                  <a:cubicBezTo>
                    <a:pt x="75" y="178"/>
                    <a:pt x="17" y="88"/>
                    <a:pt x="17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g30e558a7298_0_2143"/>
            <p:cNvSpPr/>
            <p:nvPr/>
          </p:nvSpPr>
          <p:spPr>
            <a:xfrm flipH="1">
              <a:off x="7819489" y="2771003"/>
              <a:ext cx="22801" cy="11989"/>
            </a:xfrm>
            <a:custGeom>
              <a:rect b="b" l="l" r="r" t="t"/>
              <a:pathLst>
                <a:path extrusionOk="0" h="693" w="1318">
                  <a:moveTo>
                    <a:pt x="659" y="0"/>
                  </a:moveTo>
                  <a:cubicBezTo>
                    <a:pt x="505" y="0"/>
                    <a:pt x="352" y="33"/>
                    <a:pt x="235" y="99"/>
                  </a:cubicBezTo>
                  <a:cubicBezTo>
                    <a:pt x="1" y="234"/>
                    <a:pt x="1" y="456"/>
                    <a:pt x="237" y="590"/>
                  </a:cubicBezTo>
                  <a:cubicBezTo>
                    <a:pt x="355" y="659"/>
                    <a:pt x="508" y="693"/>
                    <a:pt x="661" y="693"/>
                  </a:cubicBezTo>
                  <a:cubicBezTo>
                    <a:pt x="815" y="693"/>
                    <a:pt x="969" y="659"/>
                    <a:pt x="1087" y="590"/>
                  </a:cubicBezTo>
                  <a:cubicBezTo>
                    <a:pt x="1318" y="456"/>
                    <a:pt x="1315" y="236"/>
                    <a:pt x="1085" y="99"/>
                  </a:cubicBezTo>
                  <a:cubicBezTo>
                    <a:pt x="967" y="33"/>
                    <a:pt x="813" y="0"/>
                    <a:pt x="65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g30e558a7298_0_2143"/>
            <p:cNvSpPr/>
            <p:nvPr/>
          </p:nvSpPr>
          <p:spPr>
            <a:xfrm flipH="1">
              <a:off x="7793781" y="2607535"/>
              <a:ext cx="78646" cy="193847"/>
            </a:xfrm>
            <a:custGeom>
              <a:rect b="b" l="l" r="r" t="t"/>
              <a:pathLst>
                <a:path extrusionOk="0" h="11205" w="4546">
                  <a:moveTo>
                    <a:pt x="4545" y="15"/>
                  </a:moveTo>
                  <a:lnTo>
                    <a:pt x="4545" y="16"/>
                  </a:lnTo>
                  <a:lnTo>
                    <a:pt x="4545" y="16"/>
                  </a:lnTo>
                  <a:cubicBezTo>
                    <a:pt x="4545" y="16"/>
                    <a:pt x="4545" y="16"/>
                    <a:pt x="4545" y="15"/>
                  </a:cubicBezTo>
                  <a:close/>
                  <a:moveTo>
                    <a:pt x="28" y="0"/>
                  </a:moveTo>
                  <a:lnTo>
                    <a:pt x="3" y="9894"/>
                  </a:lnTo>
                  <a:cubicBezTo>
                    <a:pt x="1" y="10229"/>
                    <a:pt x="223" y="10569"/>
                    <a:pt x="669" y="10825"/>
                  </a:cubicBezTo>
                  <a:cubicBezTo>
                    <a:pt x="769" y="10885"/>
                    <a:pt x="880" y="10938"/>
                    <a:pt x="993" y="10978"/>
                  </a:cubicBezTo>
                  <a:cubicBezTo>
                    <a:pt x="1000" y="10983"/>
                    <a:pt x="1006" y="10985"/>
                    <a:pt x="1010" y="10985"/>
                  </a:cubicBezTo>
                  <a:cubicBezTo>
                    <a:pt x="1030" y="10996"/>
                    <a:pt x="1049" y="10998"/>
                    <a:pt x="1068" y="11004"/>
                  </a:cubicBezTo>
                  <a:cubicBezTo>
                    <a:pt x="1132" y="11032"/>
                    <a:pt x="1198" y="11053"/>
                    <a:pt x="1267" y="11072"/>
                  </a:cubicBezTo>
                  <a:cubicBezTo>
                    <a:pt x="1303" y="11085"/>
                    <a:pt x="1343" y="11092"/>
                    <a:pt x="1382" y="11102"/>
                  </a:cubicBezTo>
                  <a:cubicBezTo>
                    <a:pt x="1401" y="11104"/>
                    <a:pt x="1424" y="11113"/>
                    <a:pt x="1444" y="11119"/>
                  </a:cubicBezTo>
                  <a:cubicBezTo>
                    <a:pt x="1463" y="11121"/>
                    <a:pt x="1482" y="11128"/>
                    <a:pt x="1501" y="11132"/>
                  </a:cubicBezTo>
                  <a:cubicBezTo>
                    <a:pt x="1576" y="11147"/>
                    <a:pt x="1651" y="11160"/>
                    <a:pt x="1725" y="11171"/>
                  </a:cubicBezTo>
                  <a:cubicBezTo>
                    <a:pt x="1753" y="11173"/>
                    <a:pt x="1781" y="11173"/>
                    <a:pt x="1809" y="11177"/>
                  </a:cubicBezTo>
                  <a:cubicBezTo>
                    <a:pt x="1828" y="11179"/>
                    <a:pt x="1847" y="11185"/>
                    <a:pt x="1864" y="11185"/>
                  </a:cubicBezTo>
                  <a:cubicBezTo>
                    <a:pt x="1890" y="11190"/>
                    <a:pt x="1918" y="11192"/>
                    <a:pt x="1945" y="11192"/>
                  </a:cubicBezTo>
                  <a:cubicBezTo>
                    <a:pt x="2020" y="11203"/>
                    <a:pt x="2093" y="11205"/>
                    <a:pt x="2167" y="11205"/>
                  </a:cubicBezTo>
                  <a:lnTo>
                    <a:pt x="2398" y="11205"/>
                  </a:lnTo>
                  <a:cubicBezTo>
                    <a:pt x="2483" y="11203"/>
                    <a:pt x="2566" y="11196"/>
                    <a:pt x="2650" y="11190"/>
                  </a:cubicBezTo>
                  <a:cubicBezTo>
                    <a:pt x="2658" y="11190"/>
                    <a:pt x="2669" y="11185"/>
                    <a:pt x="2677" y="11185"/>
                  </a:cubicBezTo>
                  <a:cubicBezTo>
                    <a:pt x="2701" y="11183"/>
                    <a:pt x="2724" y="11177"/>
                    <a:pt x="2748" y="11173"/>
                  </a:cubicBezTo>
                  <a:cubicBezTo>
                    <a:pt x="2812" y="11166"/>
                    <a:pt x="2876" y="11160"/>
                    <a:pt x="2938" y="11151"/>
                  </a:cubicBezTo>
                  <a:cubicBezTo>
                    <a:pt x="2966" y="11141"/>
                    <a:pt x="2993" y="11134"/>
                    <a:pt x="3021" y="11128"/>
                  </a:cubicBezTo>
                  <a:cubicBezTo>
                    <a:pt x="3096" y="11113"/>
                    <a:pt x="3171" y="11092"/>
                    <a:pt x="3243" y="11072"/>
                  </a:cubicBezTo>
                  <a:cubicBezTo>
                    <a:pt x="3286" y="11064"/>
                    <a:pt x="3326" y="11053"/>
                    <a:pt x="3367" y="11040"/>
                  </a:cubicBezTo>
                  <a:cubicBezTo>
                    <a:pt x="3397" y="11032"/>
                    <a:pt x="3429" y="11019"/>
                    <a:pt x="3461" y="11004"/>
                  </a:cubicBezTo>
                  <a:cubicBezTo>
                    <a:pt x="3489" y="10998"/>
                    <a:pt x="3518" y="10985"/>
                    <a:pt x="3544" y="10976"/>
                  </a:cubicBezTo>
                  <a:cubicBezTo>
                    <a:pt x="3655" y="10931"/>
                    <a:pt x="3762" y="10882"/>
                    <a:pt x="3860" y="10825"/>
                  </a:cubicBezTo>
                  <a:cubicBezTo>
                    <a:pt x="3869" y="10820"/>
                    <a:pt x="3879" y="10814"/>
                    <a:pt x="3890" y="10808"/>
                  </a:cubicBezTo>
                  <a:cubicBezTo>
                    <a:pt x="3911" y="10795"/>
                    <a:pt x="3930" y="10778"/>
                    <a:pt x="3952" y="10769"/>
                  </a:cubicBezTo>
                  <a:cubicBezTo>
                    <a:pt x="3977" y="10750"/>
                    <a:pt x="4005" y="10733"/>
                    <a:pt x="4029" y="10718"/>
                  </a:cubicBezTo>
                  <a:cubicBezTo>
                    <a:pt x="4050" y="10697"/>
                    <a:pt x="4071" y="10682"/>
                    <a:pt x="4093" y="10665"/>
                  </a:cubicBezTo>
                  <a:cubicBezTo>
                    <a:pt x="4116" y="10645"/>
                    <a:pt x="4137" y="10626"/>
                    <a:pt x="4161" y="10611"/>
                  </a:cubicBezTo>
                  <a:cubicBezTo>
                    <a:pt x="4165" y="10603"/>
                    <a:pt x="4170" y="10601"/>
                    <a:pt x="4174" y="10596"/>
                  </a:cubicBezTo>
                  <a:cubicBezTo>
                    <a:pt x="4184" y="10588"/>
                    <a:pt x="4191" y="10577"/>
                    <a:pt x="4199" y="10571"/>
                  </a:cubicBezTo>
                  <a:cubicBezTo>
                    <a:pt x="4234" y="10537"/>
                    <a:pt x="4263" y="10502"/>
                    <a:pt x="4293" y="10470"/>
                  </a:cubicBezTo>
                  <a:cubicBezTo>
                    <a:pt x="4300" y="10462"/>
                    <a:pt x="4308" y="10455"/>
                    <a:pt x="4315" y="10445"/>
                  </a:cubicBezTo>
                  <a:cubicBezTo>
                    <a:pt x="4321" y="10438"/>
                    <a:pt x="4323" y="10430"/>
                    <a:pt x="4330" y="10423"/>
                  </a:cubicBezTo>
                  <a:cubicBezTo>
                    <a:pt x="4349" y="10396"/>
                    <a:pt x="4366" y="10370"/>
                    <a:pt x="4385" y="10342"/>
                  </a:cubicBezTo>
                  <a:cubicBezTo>
                    <a:pt x="4391" y="10332"/>
                    <a:pt x="4398" y="10321"/>
                    <a:pt x="4406" y="10312"/>
                  </a:cubicBezTo>
                  <a:cubicBezTo>
                    <a:pt x="4411" y="10306"/>
                    <a:pt x="4411" y="10300"/>
                    <a:pt x="4411" y="10293"/>
                  </a:cubicBezTo>
                  <a:cubicBezTo>
                    <a:pt x="4426" y="10270"/>
                    <a:pt x="4434" y="10248"/>
                    <a:pt x="4447" y="10225"/>
                  </a:cubicBezTo>
                  <a:cubicBezTo>
                    <a:pt x="4453" y="10208"/>
                    <a:pt x="4460" y="10195"/>
                    <a:pt x="4466" y="10187"/>
                  </a:cubicBezTo>
                  <a:cubicBezTo>
                    <a:pt x="4466" y="10176"/>
                    <a:pt x="4466" y="10174"/>
                    <a:pt x="4470" y="10169"/>
                  </a:cubicBezTo>
                  <a:cubicBezTo>
                    <a:pt x="4479" y="10148"/>
                    <a:pt x="4483" y="10120"/>
                    <a:pt x="4490" y="10101"/>
                  </a:cubicBezTo>
                  <a:cubicBezTo>
                    <a:pt x="4494" y="10086"/>
                    <a:pt x="4498" y="10073"/>
                    <a:pt x="4502" y="10054"/>
                  </a:cubicBezTo>
                  <a:cubicBezTo>
                    <a:pt x="4505" y="10054"/>
                    <a:pt x="4502" y="10050"/>
                    <a:pt x="4505" y="10044"/>
                  </a:cubicBezTo>
                  <a:cubicBezTo>
                    <a:pt x="4507" y="10020"/>
                    <a:pt x="4509" y="9994"/>
                    <a:pt x="4511" y="9973"/>
                  </a:cubicBezTo>
                  <a:cubicBezTo>
                    <a:pt x="4513" y="9956"/>
                    <a:pt x="4517" y="9943"/>
                    <a:pt x="4517" y="9924"/>
                  </a:cubicBezTo>
                  <a:cubicBezTo>
                    <a:pt x="4517" y="9918"/>
                    <a:pt x="4517" y="9913"/>
                    <a:pt x="4517" y="9907"/>
                  </a:cubicBezTo>
                  <a:lnTo>
                    <a:pt x="4545" y="16"/>
                  </a:lnTo>
                  <a:lnTo>
                    <a:pt x="4545" y="16"/>
                  </a:lnTo>
                  <a:cubicBezTo>
                    <a:pt x="4545" y="37"/>
                    <a:pt x="4541" y="61"/>
                    <a:pt x="4541" y="82"/>
                  </a:cubicBezTo>
                  <a:cubicBezTo>
                    <a:pt x="4537" y="107"/>
                    <a:pt x="4535" y="131"/>
                    <a:pt x="4532" y="150"/>
                  </a:cubicBezTo>
                  <a:cubicBezTo>
                    <a:pt x="4528" y="173"/>
                    <a:pt x="4522" y="193"/>
                    <a:pt x="4517" y="212"/>
                  </a:cubicBezTo>
                  <a:cubicBezTo>
                    <a:pt x="4511" y="231"/>
                    <a:pt x="4507" y="255"/>
                    <a:pt x="4498" y="276"/>
                  </a:cubicBezTo>
                  <a:cubicBezTo>
                    <a:pt x="4492" y="293"/>
                    <a:pt x="4481" y="312"/>
                    <a:pt x="4475" y="331"/>
                  </a:cubicBezTo>
                  <a:cubicBezTo>
                    <a:pt x="4464" y="355"/>
                    <a:pt x="4456" y="376"/>
                    <a:pt x="4443" y="402"/>
                  </a:cubicBezTo>
                  <a:cubicBezTo>
                    <a:pt x="4434" y="419"/>
                    <a:pt x="4421" y="436"/>
                    <a:pt x="4411" y="451"/>
                  </a:cubicBezTo>
                  <a:cubicBezTo>
                    <a:pt x="4394" y="476"/>
                    <a:pt x="4379" y="502"/>
                    <a:pt x="4359" y="532"/>
                  </a:cubicBezTo>
                  <a:cubicBezTo>
                    <a:pt x="4347" y="545"/>
                    <a:pt x="4334" y="562"/>
                    <a:pt x="4323" y="577"/>
                  </a:cubicBezTo>
                  <a:cubicBezTo>
                    <a:pt x="4293" y="609"/>
                    <a:pt x="4261" y="645"/>
                    <a:pt x="4225" y="681"/>
                  </a:cubicBezTo>
                  <a:cubicBezTo>
                    <a:pt x="4212" y="690"/>
                    <a:pt x="4204" y="703"/>
                    <a:pt x="4189" y="713"/>
                  </a:cubicBezTo>
                  <a:cubicBezTo>
                    <a:pt x="4167" y="737"/>
                    <a:pt x="4144" y="756"/>
                    <a:pt x="4118" y="775"/>
                  </a:cubicBezTo>
                  <a:cubicBezTo>
                    <a:pt x="4097" y="790"/>
                    <a:pt x="4078" y="807"/>
                    <a:pt x="4056" y="824"/>
                  </a:cubicBezTo>
                  <a:cubicBezTo>
                    <a:pt x="4031" y="844"/>
                    <a:pt x="4001" y="859"/>
                    <a:pt x="3971" y="878"/>
                  </a:cubicBezTo>
                  <a:cubicBezTo>
                    <a:pt x="3945" y="897"/>
                    <a:pt x="3920" y="914"/>
                    <a:pt x="3890" y="933"/>
                  </a:cubicBezTo>
                  <a:cubicBezTo>
                    <a:pt x="3792" y="989"/>
                    <a:pt x="3685" y="1038"/>
                    <a:pt x="3576" y="1078"/>
                  </a:cubicBezTo>
                  <a:cubicBezTo>
                    <a:pt x="3546" y="1091"/>
                    <a:pt x="3516" y="1102"/>
                    <a:pt x="3486" y="1115"/>
                  </a:cubicBezTo>
                  <a:cubicBezTo>
                    <a:pt x="3418" y="1138"/>
                    <a:pt x="3346" y="1160"/>
                    <a:pt x="3277" y="1179"/>
                  </a:cubicBezTo>
                  <a:cubicBezTo>
                    <a:pt x="3200" y="1198"/>
                    <a:pt x="3126" y="1217"/>
                    <a:pt x="3049" y="1234"/>
                  </a:cubicBezTo>
                  <a:cubicBezTo>
                    <a:pt x="2959" y="1253"/>
                    <a:pt x="2870" y="1271"/>
                    <a:pt x="2776" y="1283"/>
                  </a:cubicBezTo>
                  <a:cubicBezTo>
                    <a:pt x="2754" y="1285"/>
                    <a:pt x="2729" y="1290"/>
                    <a:pt x="2705" y="1292"/>
                  </a:cubicBezTo>
                  <a:cubicBezTo>
                    <a:pt x="2581" y="1305"/>
                    <a:pt x="2453" y="1313"/>
                    <a:pt x="2327" y="1313"/>
                  </a:cubicBezTo>
                  <a:lnTo>
                    <a:pt x="2265" y="1313"/>
                  </a:lnTo>
                  <a:cubicBezTo>
                    <a:pt x="2142" y="1313"/>
                    <a:pt x="2016" y="1307"/>
                    <a:pt x="1892" y="1292"/>
                  </a:cubicBezTo>
                  <a:cubicBezTo>
                    <a:pt x="1875" y="1290"/>
                    <a:pt x="1856" y="1290"/>
                    <a:pt x="1834" y="1285"/>
                  </a:cubicBezTo>
                  <a:cubicBezTo>
                    <a:pt x="1713" y="1271"/>
                    <a:pt x="1591" y="1251"/>
                    <a:pt x="1476" y="1226"/>
                  </a:cubicBezTo>
                  <a:cubicBezTo>
                    <a:pt x="1452" y="1219"/>
                    <a:pt x="1429" y="1215"/>
                    <a:pt x="1405" y="1209"/>
                  </a:cubicBezTo>
                  <a:cubicBezTo>
                    <a:pt x="1303" y="1179"/>
                    <a:pt x="1196" y="1151"/>
                    <a:pt x="1098" y="1115"/>
                  </a:cubicBezTo>
                  <a:cubicBezTo>
                    <a:pt x="1077" y="1108"/>
                    <a:pt x="1057" y="1102"/>
                    <a:pt x="1040" y="1096"/>
                  </a:cubicBezTo>
                  <a:cubicBezTo>
                    <a:pt x="919" y="1051"/>
                    <a:pt x="803" y="995"/>
                    <a:pt x="697" y="933"/>
                  </a:cubicBezTo>
                  <a:cubicBezTo>
                    <a:pt x="250" y="675"/>
                    <a:pt x="28" y="338"/>
                    <a:pt x="28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g30e558a7298_0_2143"/>
            <p:cNvSpPr/>
            <p:nvPr/>
          </p:nvSpPr>
          <p:spPr>
            <a:xfrm flipH="1">
              <a:off x="7789906" y="2585010"/>
              <a:ext cx="85877" cy="45274"/>
            </a:xfrm>
            <a:custGeom>
              <a:rect b="b" l="l" r="r" t="t"/>
              <a:pathLst>
                <a:path extrusionOk="0" h="2617" w="4964">
                  <a:moveTo>
                    <a:pt x="2475" y="0"/>
                  </a:moveTo>
                  <a:cubicBezTo>
                    <a:pt x="1898" y="0"/>
                    <a:pt x="1321" y="128"/>
                    <a:pt x="882" y="385"/>
                  </a:cubicBezTo>
                  <a:cubicBezTo>
                    <a:pt x="1" y="895"/>
                    <a:pt x="7" y="1727"/>
                    <a:pt x="891" y="2235"/>
                  </a:cubicBezTo>
                  <a:cubicBezTo>
                    <a:pt x="1332" y="2489"/>
                    <a:pt x="1911" y="2616"/>
                    <a:pt x="2489" y="2616"/>
                  </a:cubicBezTo>
                  <a:cubicBezTo>
                    <a:pt x="3067" y="2616"/>
                    <a:pt x="3644" y="2489"/>
                    <a:pt x="4084" y="2235"/>
                  </a:cubicBezTo>
                  <a:cubicBezTo>
                    <a:pt x="4963" y="1723"/>
                    <a:pt x="4957" y="895"/>
                    <a:pt x="4073" y="385"/>
                  </a:cubicBezTo>
                  <a:cubicBezTo>
                    <a:pt x="3631" y="128"/>
                    <a:pt x="3053" y="0"/>
                    <a:pt x="2475" y="0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g30e558a7298_0_2143"/>
            <p:cNvSpPr/>
            <p:nvPr/>
          </p:nvSpPr>
          <p:spPr>
            <a:xfrm flipH="1">
              <a:off x="7822326" y="2506953"/>
              <a:ext cx="21037" cy="108765"/>
            </a:xfrm>
            <a:custGeom>
              <a:rect b="b" l="l" r="r" t="t"/>
              <a:pathLst>
                <a:path extrusionOk="0" h="6287" w="1216">
                  <a:moveTo>
                    <a:pt x="1215" y="6"/>
                  </a:moveTo>
                  <a:lnTo>
                    <a:pt x="1215" y="7"/>
                  </a:lnTo>
                  <a:lnTo>
                    <a:pt x="1215" y="7"/>
                  </a:lnTo>
                  <a:cubicBezTo>
                    <a:pt x="1215" y="7"/>
                    <a:pt x="1215" y="7"/>
                    <a:pt x="1215" y="6"/>
                  </a:cubicBezTo>
                  <a:close/>
                  <a:moveTo>
                    <a:pt x="18" y="0"/>
                  </a:moveTo>
                  <a:cubicBezTo>
                    <a:pt x="18" y="3"/>
                    <a:pt x="18" y="6"/>
                    <a:pt x="18" y="8"/>
                  </a:cubicBezTo>
                  <a:lnTo>
                    <a:pt x="18" y="8"/>
                  </a:lnTo>
                  <a:lnTo>
                    <a:pt x="18" y="0"/>
                  </a:lnTo>
                  <a:close/>
                  <a:moveTo>
                    <a:pt x="1215" y="7"/>
                  </a:moveTo>
                  <a:cubicBezTo>
                    <a:pt x="1215" y="95"/>
                    <a:pt x="1157" y="182"/>
                    <a:pt x="1040" y="250"/>
                  </a:cubicBezTo>
                  <a:cubicBezTo>
                    <a:pt x="924" y="318"/>
                    <a:pt x="771" y="352"/>
                    <a:pt x="618" y="352"/>
                  </a:cubicBezTo>
                  <a:cubicBezTo>
                    <a:pt x="465" y="352"/>
                    <a:pt x="312" y="318"/>
                    <a:pt x="195" y="250"/>
                  </a:cubicBezTo>
                  <a:cubicBezTo>
                    <a:pt x="79" y="184"/>
                    <a:pt x="19" y="97"/>
                    <a:pt x="18" y="8"/>
                  </a:cubicBezTo>
                  <a:lnTo>
                    <a:pt x="18" y="8"/>
                  </a:lnTo>
                  <a:lnTo>
                    <a:pt x="1" y="5938"/>
                  </a:lnTo>
                  <a:cubicBezTo>
                    <a:pt x="1" y="6026"/>
                    <a:pt x="58" y="6120"/>
                    <a:pt x="178" y="6184"/>
                  </a:cubicBezTo>
                  <a:cubicBezTo>
                    <a:pt x="294" y="6252"/>
                    <a:pt x="447" y="6286"/>
                    <a:pt x="600" y="6286"/>
                  </a:cubicBezTo>
                  <a:cubicBezTo>
                    <a:pt x="754" y="6286"/>
                    <a:pt x="907" y="6252"/>
                    <a:pt x="1023" y="6184"/>
                  </a:cubicBezTo>
                  <a:cubicBezTo>
                    <a:pt x="1140" y="6120"/>
                    <a:pt x="1200" y="6028"/>
                    <a:pt x="1200" y="5940"/>
                  </a:cubicBezTo>
                  <a:lnTo>
                    <a:pt x="1215" y="7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g30e558a7298_0_2143"/>
            <p:cNvSpPr/>
            <p:nvPr/>
          </p:nvSpPr>
          <p:spPr>
            <a:xfrm flipH="1">
              <a:off x="7822326" y="2507057"/>
              <a:ext cx="277" cy="102779"/>
            </a:xfrm>
            <a:custGeom>
              <a:rect b="b" l="l" r="r" t="t"/>
              <a:pathLst>
                <a:path extrusionOk="0" h="5941" w="16">
                  <a:moveTo>
                    <a:pt x="15" y="0"/>
                  </a:moveTo>
                  <a:lnTo>
                    <a:pt x="0" y="5934"/>
                  </a:lnTo>
                  <a:lnTo>
                    <a:pt x="0" y="5941"/>
                  </a:lnTo>
                  <a:lnTo>
                    <a:pt x="15" y="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g30e558a7298_0_2143"/>
            <p:cNvSpPr/>
            <p:nvPr/>
          </p:nvSpPr>
          <p:spPr>
            <a:xfrm flipH="1">
              <a:off x="7822326" y="2507126"/>
              <a:ext cx="398" cy="103298"/>
            </a:xfrm>
            <a:custGeom>
              <a:rect b="b" l="l" r="r" t="t"/>
              <a:pathLst>
                <a:path extrusionOk="0" h="5971" w="23"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22" y="1"/>
                  </a:moveTo>
                  <a:lnTo>
                    <a:pt x="22" y="1"/>
                  </a:lnTo>
                  <a:cubicBezTo>
                    <a:pt x="22" y="14"/>
                    <a:pt x="20" y="22"/>
                    <a:pt x="18" y="33"/>
                  </a:cubicBezTo>
                  <a:lnTo>
                    <a:pt x="1" y="5971"/>
                  </a:lnTo>
                  <a:cubicBezTo>
                    <a:pt x="5" y="5958"/>
                    <a:pt x="5" y="5948"/>
                    <a:pt x="7" y="593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g30e558a7298_0_2143"/>
            <p:cNvSpPr/>
            <p:nvPr/>
          </p:nvSpPr>
          <p:spPr>
            <a:xfrm flipH="1">
              <a:off x="7822413" y="2507679"/>
              <a:ext cx="450" cy="103298"/>
            </a:xfrm>
            <a:custGeom>
              <a:rect b="b" l="l" r="r" t="t"/>
              <a:pathLst>
                <a:path extrusionOk="0" h="5971" w="26">
                  <a:moveTo>
                    <a:pt x="26" y="1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26" y="14"/>
                    <a:pt x="22" y="24"/>
                    <a:pt x="17" y="37"/>
                  </a:cubicBezTo>
                  <a:lnTo>
                    <a:pt x="0" y="5971"/>
                  </a:lnTo>
                  <a:cubicBezTo>
                    <a:pt x="5" y="5960"/>
                    <a:pt x="7" y="5952"/>
                    <a:pt x="9" y="5939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g30e558a7298_0_2143"/>
            <p:cNvSpPr/>
            <p:nvPr/>
          </p:nvSpPr>
          <p:spPr>
            <a:xfrm flipH="1">
              <a:off x="7822551" y="2508302"/>
              <a:ext cx="605" cy="103281"/>
            </a:xfrm>
            <a:custGeom>
              <a:rect b="b" l="l" r="r" t="t"/>
              <a:pathLst>
                <a:path extrusionOk="0" h="5970" w="35">
                  <a:moveTo>
                    <a:pt x="34" y="1"/>
                  </a:moveTo>
                  <a:cubicBezTo>
                    <a:pt x="30" y="14"/>
                    <a:pt x="24" y="22"/>
                    <a:pt x="17" y="35"/>
                  </a:cubicBezTo>
                  <a:lnTo>
                    <a:pt x="0" y="5969"/>
                  </a:lnTo>
                  <a:cubicBezTo>
                    <a:pt x="7" y="5961"/>
                    <a:pt x="11" y="5948"/>
                    <a:pt x="17" y="5935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g30e558a7298_0_2143"/>
            <p:cNvSpPr/>
            <p:nvPr/>
          </p:nvSpPr>
          <p:spPr>
            <a:xfrm flipH="1">
              <a:off x="7822845" y="2508908"/>
              <a:ext cx="727" cy="103298"/>
            </a:xfrm>
            <a:custGeom>
              <a:rect b="b" l="l" r="r" t="t"/>
              <a:pathLst>
                <a:path extrusionOk="0" h="5971" w="42">
                  <a:moveTo>
                    <a:pt x="41" y="0"/>
                  </a:moveTo>
                  <a:cubicBezTo>
                    <a:pt x="35" y="11"/>
                    <a:pt x="26" y="28"/>
                    <a:pt x="18" y="34"/>
                  </a:cubicBezTo>
                  <a:lnTo>
                    <a:pt x="1" y="5970"/>
                  </a:lnTo>
                  <a:cubicBezTo>
                    <a:pt x="9" y="5958"/>
                    <a:pt x="18" y="5947"/>
                    <a:pt x="24" y="5934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g30e558a7298_0_2143"/>
            <p:cNvSpPr/>
            <p:nvPr/>
          </p:nvSpPr>
          <p:spPr>
            <a:xfrm flipH="1">
              <a:off x="7823260" y="2509496"/>
              <a:ext cx="969" cy="103454"/>
            </a:xfrm>
            <a:custGeom>
              <a:rect b="b" l="l" r="r" t="t"/>
              <a:pathLst>
                <a:path extrusionOk="0" h="5980" w="56">
                  <a:moveTo>
                    <a:pt x="56" y="0"/>
                  </a:moveTo>
                  <a:cubicBezTo>
                    <a:pt x="45" y="15"/>
                    <a:pt x="32" y="28"/>
                    <a:pt x="17" y="41"/>
                  </a:cubicBezTo>
                  <a:lnTo>
                    <a:pt x="0" y="5979"/>
                  </a:lnTo>
                  <a:cubicBezTo>
                    <a:pt x="17" y="5966"/>
                    <a:pt x="28" y="5954"/>
                    <a:pt x="39" y="5936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g30e558a7298_0_2143"/>
            <p:cNvSpPr/>
            <p:nvPr/>
          </p:nvSpPr>
          <p:spPr>
            <a:xfrm flipH="1">
              <a:off x="7823918" y="2510188"/>
              <a:ext cx="1643" cy="103713"/>
            </a:xfrm>
            <a:custGeom>
              <a:rect b="b" l="l" r="r" t="t"/>
              <a:pathLst>
                <a:path extrusionOk="0" h="5995" w="95">
                  <a:moveTo>
                    <a:pt x="94" y="1"/>
                  </a:moveTo>
                  <a:lnTo>
                    <a:pt x="94" y="1"/>
                  </a:lnTo>
                  <a:cubicBezTo>
                    <a:pt x="73" y="20"/>
                    <a:pt x="47" y="41"/>
                    <a:pt x="18" y="56"/>
                  </a:cubicBezTo>
                  <a:lnTo>
                    <a:pt x="0" y="5995"/>
                  </a:lnTo>
                  <a:cubicBezTo>
                    <a:pt x="32" y="5978"/>
                    <a:pt x="56" y="5958"/>
                    <a:pt x="77" y="5939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g30e558a7298_0_2143"/>
            <p:cNvSpPr/>
            <p:nvPr/>
          </p:nvSpPr>
          <p:spPr>
            <a:xfrm flipH="1">
              <a:off x="7825250" y="2511157"/>
              <a:ext cx="2630" cy="103817"/>
            </a:xfrm>
            <a:custGeom>
              <a:rect b="b" l="l" r="r" t="t"/>
              <a:pathLst>
                <a:path extrusionOk="0" h="6001" w="152">
                  <a:moveTo>
                    <a:pt x="152" y="0"/>
                  </a:moveTo>
                  <a:cubicBezTo>
                    <a:pt x="149" y="5"/>
                    <a:pt x="147" y="7"/>
                    <a:pt x="145" y="7"/>
                  </a:cubicBezTo>
                  <a:cubicBezTo>
                    <a:pt x="105" y="30"/>
                    <a:pt x="60" y="49"/>
                    <a:pt x="15" y="67"/>
                  </a:cubicBezTo>
                  <a:lnTo>
                    <a:pt x="0" y="6001"/>
                  </a:lnTo>
                  <a:cubicBezTo>
                    <a:pt x="45" y="5983"/>
                    <a:pt x="90" y="5964"/>
                    <a:pt x="128" y="5941"/>
                  </a:cubicBezTo>
                  <a:cubicBezTo>
                    <a:pt x="132" y="5941"/>
                    <a:pt x="132" y="5939"/>
                    <a:pt x="134" y="5939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g30e558a7298_0_2143"/>
            <p:cNvSpPr/>
            <p:nvPr/>
          </p:nvSpPr>
          <p:spPr>
            <a:xfrm flipH="1">
              <a:off x="7827620" y="2512264"/>
              <a:ext cx="2266" cy="103194"/>
            </a:xfrm>
            <a:custGeom>
              <a:rect b="b" l="l" r="r" t="t"/>
              <a:pathLst>
                <a:path extrusionOk="0" h="5965" w="131">
                  <a:moveTo>
                    <a:pt x="131" y="0"/>
                  </a:moveTo>
                  <a:cubicBezTo>
                    <a:pt x="95" y="11"/>
                    <a:pt x="56" y="24"/>
                    <a:pt x="18" y="30"/>
                  </a:cubicBezTo>
                  <a:lnTo>
                    <a:pt x="1" y="5964"/>
                  </a:lnTo>
                  <a:cubicBezTo>
                    <a:pt x="41" y="5958"/>
                    <a:pt x="80" y="5947"/>
                    <a:pt x="116" y="5934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g30e558a7298_0_2143"/>
            <p:cNvSpPr/>
            <p:nvPr/>
          </p:nvSpPr>
          <p:spPr>
            <a:xfrm flipH="1">
              <a:off x="7829575" y="2512783"/>
              <a:ext cx="1643" cy="102849"/>
            </a:xfrm>
            <a:custGeom>
              <a:rect b="b" l="l" r="r" t="t"/>
              <a:pathLst>
                <a:path extrusionOk="0" h="5945" w="95">
                  <a:moveTo>
                    <a:pt x="95" y="0"/>
                  </a:moveTo>
                  <a:cubicBezTo>
                    <a:pt x="69" y="5"/>
                    <a:pt x="44" y="7"/>
                    <a:pt x="18" y="11"/>
                  </a:cubicBezTo>
                  <a:lnTo>
                    <a:pt x="1" y="5945"/>
                  </a:lnTo>
                  <a:cubicBezTo>
                    <a:pt x="27" y="5941"/>
                    <a:pt x="52" y="5941"/>
                    <a:pt x="78" y="593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g30e558a7298_0_2143"/>
            <p:cNvSpPr/>
            <p:nvPr/>
          </p:nvSpPr>
          <p:spPr>
            <a:xfrm flipH="1">
              <a:off x="7830855" y="2512956"/>
              <a:ext cx="1505" cy="102762"/>
            </a:xfrm>
            <a:custGeom>
              <a:rect b="b" l="l" r="r" t="t"/>
              <a:pathLst>
                <a:path extrusionOk="0" h="5940" w="87">
                  <a:moveTo>
                    <a:pt x="86" y="1"/>
                  </a:moveTo>
                  <a:cubicBezTo>
                    <a:pt x="63" y="1"/>
                    <a:pt x="39" y="3"/>
                    <a:pt x="16" y="3"/>
                  </a:cubicBezTo>
                  <a:lnTo>
                    <a:pt x="1" y="5939"/>
                  </a:lnTo>
                  <a:cubicBezTo>
                    <a:pt x="24" y="5939"/>
                    <a:pt x="46" y="5937"/>
                    <a:pt x="67" y="593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g30e558a7298_0_2143"/>
            <p:cNvSpPr/>
            <p:nvPr/>
          </p:nvSpPr>
          <p:spPr>
            <a:xfrm flipH="1">
              <a:off x="7832083" y="2513008"/>
              <a:ext cx="1315" cy="102745"/>
            </a:xfrm>
            <a:custGeom>
              <a:rect b="b" l="l" r="r" t="t"/>
              <a:pathLst>
                <a:path extrusionOk="0" h="5939" w="76">
                  <a:moveTo>
                    <a:pt x="76" y="0"/>
                  </a:moveTo>
                  <a:lnTo>
                    <a:pt x="76" y="0"/>
                  </a:lnTo>
                  <a:cubicBezTo>
                    <a:pt x="56" y="4"/>
                    <a:pt x="35" y="4"/>
                    <a:pt x="16" y="4"/>
                  </a:cubicBezTo>
                  <a:lnTo>
                    <a:pt x="1" y="5938"/>
                  </a:lnTo>
                  <a:lnTo>
                    <a:pt x="61" y="593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g30e558a7298_0_2143"/>
            <p:cNvSpPr/>
            <p:nvPr/>
          </p:nvSpPr>
          <p:spPr>
            <a:xfrm flipH="1">
              <a:off x="7833121" y="2512956"/>
              <a:ext cx="1298" cy="102797"/>
            </a:xfrm>
            <a:custGeom>
              <a:rect b="b" l="l" r="r" t="t"/>
              <a:pathLst>
                <a:path extrusionOk="0" h="5942" w="75">
                  <a:moveTo>
                    <a:pt x="15" y="1"/>
                  </a:moveTo>
                  <a:lnTo>
                    <a:pt x="0" y="5935"/>
                  </a:lnTo>
                  <a:cubicBezTo>
                    <a:pt x="19" y="5937"/>
                    <a:pt x="36" y="5941"/>
                    <a:pt x="60" y="5941"/>
                  </a:cubicBezTo>
                  <a:lnTo>
                    <a:pt x="75" y="7"/>
                  </a:lnTo>
                  <a:cubicBezTo>
                    <a:pt x="56" y="3"/>
                    <a:pt x="34" y="3"/>
                    <a:pt x="15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g30e558a7298_0_2143"/>
            <p:cNvSpPr/>
            <p:nvPr/>
          </p:nvSpPr>
          <p:spPr>
            <a:xfrm flipH="1">
              <a:off x="7834142" y="2512818"/>
              <a:ext cx="1315" cy="102814"/>
            </a:xfrm>
            <a:custGeom>
              <a:rect b="b" l="l" r="r" t="t"/>
              <a:pathLst>
                <a:path extrusionOk="0" h="5943" w="76">
                  <a:moveTo>
                    <a:pt x="15" y="0"/>
                  </a:moveTo>
                  <a:lnTo>
                    <a:pt x="0" y="5939"/>
                  </a:lnTo>
                  <a:cubicBezTo>
                    <a:pt x="20" y="5939"/>
                    <a:pt x="39" y="5943"/>
                    <a:pt x="60" y="5943"/>
                  </a:cubicBezTo>
                  <a:lnTo>
                    <a:pt x="75" y="9"/>
                  </a:lnTo>
                  <a:lnTo>
                    <a:pt x="75" y="7"/>
                  </a:lnTo>
                  <a:cubicBezTo>
                    <a:pt x="56" y="7"/>
                    <a:pt x="37" y="5"/>
                    <a:pt x="15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g30e558a7298_0_2143"/>
            <p:cNvSpPr/>
            <p:nvPr/>
          </p:nvSpPr>
          <p:spPr>
            <a:xfrm flipH="1">
              <a:off x="7835180" y="2512662"/>
              <a:ext cx="1315" cy="102900"/>
            </a:xfrm>
            <a:custGeom>
              <a:rect b="b" l="l" r="r" t="t"/>
              <a:pathLst>
                <a:path extrusionOk="0" h="5948" w="76">
                  <a:moveTo>
                    <a:pt x="18" y="1"/>
                  </a:moveTo>
                  <a:lnTo>
                    <a:pt x="1" y="5935"/>
                  </a:lnTo>
                  <a:cubicBezTo>
                    <a:pt x="22" y="5941"/>
                    <a:pt x="41" y="5946"/>
                    <a:pt x="60" y="5948"/>
                  </a:cubicBezTo>
                  <a:lnTo>
                    <a:pt x="75" y="12"/>
                  </a:lnTo>
                  <a:cubicBezTo>
                    <a:pt x="56" y="7"/>
                    <a:pt x="37" y="5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g30e558a7298_0_2143"/>
            <p:cNvSpPr/>
            <p:nvPr/>
          </p:nvSpPr>
          <p:spPr>
            <a:xfrm flipH="1">
              <a:off x="7836184" y="2512402"/>
              <a:ext cx="1384" cy="102935"/>
            </a:xfrm>
            <a:custGeom>
              <a:rect b="b" l="l" r="r" t="t"/>
              <a:pathLst>
                <a:path extrusionOk="0" h="5950" w="80">
                  <a:moveTo>
                    <a:pt x="18" y="1"/>
                  </a:moveTo>
                  <a:lnTo>
                    <a:pt x="1" y="5937"/>
                  </a:lnTo>
                  <a:cubicBezTo>
                    <a:pt x="20" y="5943"/>
                    <a:pt x="43" y="5948"/>
                    <a:pt x="63" y="5950"/>
                  </a:cubicBezTo>
                  <a:lnTo>
                    <a:pt x="80" y="16"/>
                  </a:lnTo>
                  <a:cubicBezTo>
                    <a:pt x="58" y="9"/>
                    <a:pt x="37" y="7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g30e558a7298_0_2143"/>
            <p:cNvSpPr/>
            <p:nvPr/>
          </p:nvSpPr>
          <p:spPr>
            <a:xfrm flipH="1">
              <a:off x="7837256" y="2512004"/>
              <a:ext cx="1557" cy="103125"/>
            </a:xfrm>
            <a:custGeom>
              <a:rect b="b" l="l" r="r" t="t"/>
              <a:pathLst>
                <a:path extrusionOk="0" h="5961" w="90">
                  <a:moveTo>
                    <a:pt x="17" y="0"/>
                  </a:moveTo>
                  <a:lnTo>
                    <a:pt x="0" y="5934"/>
                  </a:lnTo>
                  <a:cubicBezTo>
                    <a:pt x="24" y="5947"/>
                    <a:pt x="49" y="5949"/>
                    <a:pt x="73" y="5960"/>
                  </a:cubicBezTo>
                  <a:lnTo>
                    <a:pt x="90" y="22"/>
                  </a:lnTo>
                  <a:cubicBezTo>
                    <a:pt x="64" y="15"/>
                    <a:pt x="41" y="7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g30e558a7298_0_2143"/>
            <p:cNvSpPr/>
            <p:nvPr/>
          </p:nvSpPr>
          <p:spPr>
            <a:xfrm flipH="1">
              <a:off x="7838502" y="2506953"/>
              <a:ext cx="4861" cy="107727"/>
            </a:xfrm>
            <a:custGeom>
              <a:rect b="b" l="l" r="r" t="t"/>
              <a:pathLst>
                <a:path extrusionOk="0" h="6227" w="281">
                  <a:moveTo>
                    <a:pt x="18" y="0"/>
                  </a:moveTo>
                  <a:cubicBezTo>
                    <a:pt x="18" y="3"/>
                    <a:pt x="18" y="6"/>
                    <a:pt x="18" y="8"/>
                  </a:cubicBezTo>
                  <a:lnTo>
                    <a:pt x="18" y="8"/>
                  </a:lnTo>
                  <a:lnTo>
                    <a:pt x="18" y="0"/>
                  </a:lnTo>
                  <a:close/>
                  <a:moveTo>
                    <a:pt x="18" y="8"/>
                  </a:moveTo>
                  <a:lnTo>
                    <a:pt x="1" y="5938"/>
                  </a:lnTo>
                  <a:cubicBezTo>
                    <a:pt x="1" y="6026"/>
                    <a:pt x="58" y="6120"/>
                    <a:pt x="178" y="6184"/>
                  </a:cubicBezTo>
                  <a:cubicBezTo>
                    <a:pt x="203" y="6201"/>
                    <a:pt x="231" y="6216"/>
                    <a:pt x="261" y="6226"/>
                  </a:cubicBezTo>
                  <a:lnTo>
                    <a:pt x="280" y="292"/>
                  </a:lnTo>
                  <a:cubicBezTo>
                    <a:pt x="248" y="280"/>
                    <a:pt x="220" y="267"/>
                    <a:pt x="195" y="250"/>
                  </a:cubicBezTo>
                  <a:cubicBezTo>
                    <a:pt x="79" y="184"/>
                    <a:pt x="19" y="97"/>
                    <a:pt x="18" y="8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g30e558a7298_0_2143"/>
            <p:cNvSpPr/>
            <p:nvPr/>
          </p:nvSpPr>
          <p:spPr>
            <a:xfrm flipH="1">
              <a:off x="7821306" y="2501002"/>
              <a:ext cx="22801" cy="12058"/>
            </a:xfrm>
            <a:custGeom>
              <a:rect b="b" l="l" r="r" t="t"/>
              <a:pathLst>
                <a:path extrusionOk="0" h="697" w="1318">
                  <a:moveTo>
                    <a:pt x="657" y="0"/>
                  </a:moveTo>
                  <a:cubicBezTo>
                    <a:pt x="503" y="0"/>
                    <a:pt x="350" y="34"/>
                    <a:pt x="234" y="103"/>
                  </a:cubicBezTo>
                  <a:cubicBezTo>
                    <a:pt x="1" y="237"/>
                    <a:pt x="1" y="457"/>
                    <a:pt x="238" y="594"/>
                  </a:cubicBezTo>
                  <a:cubicBezTo>
                    <a:pt x="355" y="662"/>
                    <a:pt x="508" y="696"/>
                    <a:pt x="661" y="696"/>
                  </a:cubicBezTo>
                  <a:cubicBezTo>
                    <a:pt x="814" y="696"/>
                    <a:pt x="967" y="662"/>
                    <a:pt x="1083" y="594"/>
                  </a:cubicBezTo>
                  <a:cubicBezTo>
                    <a:pt x="1318" y="457"/>
                    <a:pt x="1318" y="237"/>
                    <a:pt x="1083" y="103"/>
                  </a:cubicBezTo>
                  <a:cubicBezTo>
                    <a:pt x="965" y="34"/>
                    <a:pt x="810" y="0"/>
                    <a:pt x="657" y="0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g30e558a7298_0_2143"/>
            <p:cNvSpPr/>
            <p:nvPr/>
          </p:nvSpPr>
          <p:spPr>
            <a:xfrm flipH="1">
              <a:off x="7552619" y="2448375"/>
              <a:ext cx="21020" cy="108748"/>
            </a:xfrm>
            <a:custGeom>
              <a:rect b="b" l="l" r="r" t="t"/>
              <a:pathLst>
                <a:path extrusionOk="0" h="6286" w="1215">
                  <a:moveTo>
                    <a:pt x="1215" y="3"/>
                  </a:moveTo>
                  <a:lnTo>
                    <a:pt x="1215" y="4"/>
                  </a:lnTo>
                  <a:lnTo>
                    <a:pt x="1215" y="4"/>
                  </a:lnTo>
                  <a:cubicBezTo>
                    <a:pt x="1215" y="3"/>
                    <a:pt x="1215" y="3"/>
                    <a:pt x="1215" y="3"/>
                  </a:cubicBezTo>
                  <a:close/>
                  <a:moveTo>
                    <a:pt x="15" y="1"/>
                  </a:moveTo>
                  <a:lnTo>
                    <a:pt x="0" y="5937"/>
                  </a:lnTo>
                  <a:cubicBezTo>
                    <a:pt x="0" y="6029"/>
                    <a:pt x="56" y="6112"/>
                    <a:pt x="177" y="6184"/>
                  </a:cubicBezTo>
                  <a:cubicBezTo>
                    <a:pt x="294" y="6252"/>
                    <a:pt x="447" y="6285"/>
                    <a:pt x="600" y="6285"/>
                  </a:cubicBezTo>
                  <a:cubicBezTo>
                    <a:pt x="754" y="6285"/>
                    <a:pt x="907" y="6252"/>
                    <a:pt x="1025" y="6184"/>
                  </a:cubicBezTo>
                  <a:cubicBezTo>
                    <a:pt x="1140" y="6112"/>
                    <a:pt x="1198" y="6029"/>
                    <a:pt x="1198" y="5937"/>
                  </a:cubicBezTo>
                  <a:lnTo>
                    <a:pt x="1215" y="4"/>
                  </a:lnTo>
                  <a:lnTo>
                    <a:pt x="1215" y="4"/>
                  </a:lnTo>
                  <a:cubicBezTo>
                    <a:pt x="1214" y="91"/>
                    <a:pt x="1155" y="182"/>
                    <a:pt x="1042" y="250"/>
                  </a:cubicBezTo>
                  <a:cubicBezTo>
                    <a:pt x="923" y="318"/>
                    <a:pt x="770" y="351"/>
                    <a:pt x="617" y="351"/>
                  </a:cubicBezTo>
                  <a:cubicBezTo>
                    <a:pt x="464" y="351"/>
                    <a:pt x="311" y="318"/>
                    <a:pt x="192" y="250"/>
                  </a:cubicBezTo>
                  <a:cubicBezTo>
                    <a:pt x="75" y="182"/>
                    <a:pt x="15" y="90"/>
                    <a:pt x="15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30e558a7298_0_2143"/>
            <p:cNvSpPr/>
            <p:nvPr/>
          </p:nvSpPr>
          <p:spPr>
            <a:xfrm flipH="1">
              <a:off x="7552619" y="2448410"/>
              <a:ext cx="311" cy="102797"/>
            </a:xfrm>
            <a:custGeom>
              <a:rect b="b" l="l" r="r" t="t"/>
              <a:pathLst>
                <a:path extrusionOk="0" h="5942" w="18">
                  <a:moveTo>
                    <a:pt x="18" y="1"/>
                  </a:moveTo>
                  <a:lnTo>
                    <a:pt x="1" y="5935"/>
                  </a:lnTo>
                  <a:lnTo>
                    <a:pt x="1" y="5941"/>
                  </a:lnTo>
                  <a:lnTo>
                    <a:pt x="18" y="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30e558a7298_0_2143"/>
            <p:cNvSpPr/>
            <p:nvPr/>
          </p:nvSpPr>
          <p:spPr>
            <a:xfrm flipH="1">
              <a:off x="7552619" y="2448531"/>
              <a:ext cx="311" cy="103298"/>
            </a:xfrm>
            <a:custGeom>
              <a:rect b="b" l="l" r="r" t="t"/>
              <a:pathLst>
                <a:path extrusionOk="0" h="5971" w="18">
                  <a:moveTo>
                    <a:pt x="18" y="0"/>
                  </a:moveTo>
                  <a:lnTo>
                    <a:pt x="18" y="7"/>
                  </a:lnTo>
                  <a:lnTo>
                    <a:pt x="18" y="7"/>
                  </a:lnTo>
                  <a:cubicBezTo>
                    <a:pt x="18" y="5"/>
                    <a:pt x="18" y="2"/>
                    <a:pt x="18" y="0"/>
                  </a:cubicBezTo>
                  <a:close/>
                  <a:moveTo>
                    <a:pt x="18" y="7"/>
                  </a:moveTo>
                  <a:lnTo>
                    <a:pt x="18" y="7"/>
                  </a:lnTo>
                  <a:cubicBezTo>
                    <a:pt x="18" y="16"/>
                    <a:pt x="17" y="26"/>
                    <a:pt x="16" y="34"/>
                  </a:cubicBezTo>
                  <a:lnTo>
                    <a:pt x="2" y="5681"/>
                  </a:lnTo>
                  <a:lnTo>
                    <a:pt x="18" y="7"/>
                  </a:lnTo>
                  <a:close/>
                  <a:moveTo>
                    <a:pt x="2" y="5681"/>
                  </a:moveTo>
                  <a:lnTo>
                    <a:pt x="1" y="5934"/>
                  </a:lnTo>
                  <a:lnTo>
                    <a:pt x="1" y="5970"/>
                  </a:lnTo>
                  <a:lnTo>
                    <a:pt x="2" y="568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g30e558a7298_0_2143"/>
            <p:cNvSpPr/>
            <p:nvPr/>
          </p:nvSpPr>
          <p:spPr>
            <a:xfrm flipH="1">
              <a:off x="7552654" y="2449084"/>
              <a:ext cx="502" cy="103298"/>
            </a:xfrm>
            <a:custGeom>
              <a:rect b="b" l="l" r="r" t="t"/>
              <a:pathLst>
                <a:path extrusionOk="0" h="5971" w="29">
                  <a:moveTo>
                    <a:pt x="29" y="0"/>
                  </a:moveTo>
                  <a:cubicBezTo>
                    <a:pt x="27" y="15"/>
                    <a:pt x="22" y="28"/>
                    <a:pt x="18" y="36"/>
                  </a:cubicBezTo>
                  <a:lnTo>
                    <a:pt x="1" y="5970"/>
                  </a:lnTo>
                  <a:cubicBezTo>
                    <a:pt x="7" y="5962"/>
                    <a:pt x="10" y="5951"/>
                    <a:pt x="14" y="5938"/>
                  </a:cubicBez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g30e558a7298_0_2143"/>
            <p:cNvSpPr/>
            <p:nvPr/>
          </p:nvSpPr>
          <p:spPr>
            <a:xfrm flipH="1">
              <a:off x="7552827" y="2449707"/>
              <a:ext cx="623" cy="103298"/>
            </a:xfrm>
            <a:custGeom>
              <a:rect b="b" l="l" r="r" t="t"/>
              <a:pathLst>
                <a:path extrusionOk="0" h="5971" w="36">
                  <a:moveTo>
                    <a:pt x="35" y="0"/>
                  </a:moveTo>
                  <a:cubicBezTo>
                    <a:pt x="31" y="13"/>
                    <a:pt x="24" y="24"/>
                    <a:pt x="20" y="35"/>
                  </a:cubicBezTo>
                  <a:lnTo>
                    <a:pt x="1" y="5971"/>
                  </a:lnTo>
                  <a:cubicBezTo>
                    <a:pt x="12" y="5958"/>
                    <a:pt x="14" y="5947"/>
                    <a:pt x="18" y="593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g30e558a7298_0_2143"/>
            <p:cNvSpPr/>
            <p:nvPr/>
          </p:nvSpPr>
          <p:spPr>
            <a:xfrm flipH="1">
              <a:off x="7553086" y="2450261"/>
              <a:ext cx="727" cy="103385"/>
            </a:xfrm>
            <a:custGeom>
              <a:rect b="b" l="l" r="r" t="t"/>
              <a:pathLst>
                <a:path extrusionOk="0" h="5976" w="42">
                  <a:moveTo>
                    <a:pt x="41" y="0"/>
                  </a:moveTo>
                  <a:lnTo>
                    <a:pt x="41" y="3"/>
                  </a:lnTo>
                  <a:lnTo>
                    <a:pt x="41" y="3"/>
                  </a:lnTo>
                  <a:cubicBezTo>
                    <a:pt x="41" y="3"/>
                    <a:pt x="41" y="3"/>
                    <a:pt x="41" y="3"/>
                  </a:cubicBezTo>
                  <a:lnTo>
                    <a:pt x="41" y="0"/>
                  </a:lnTo>
                  <a:close/>
                  <a:moveTo>
                    <a:pt x="41" y="3"/>
                  </a:moveTo>
                  <a:cubicBezTo>
                    <a:pt x="33" y="15"/>
                    <a:pt x="26" y="28"/>
                    <a:pt x="15" y="41"/>
                  </a:cubicBezTo>
                  <a:lnTo>
                    <a:pt x="1" y="5975"/>
                  </a:lnTo>
                  <a:cubicBezTo>
                    <a:pt x="9" y="5964"/>
                    <a:pt x="15" y="5947"/>
                    <a:pt x="22" y="5939"/>
                  </a:cubicBezTo>
                  <a:lnTo>
                    <a:pt x="41" y="3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g30e558a7298_0_2143"/>
            <p:cNvSpPr/>
            <p:nvPr/>
          </p:nvSpPr>
          <p:spPr>
            <a:xfrm flipH="1">
              <a:off x="7553536" y="2450918"/>
              <a:ext cx="986" cy="103385"/>
            </a:xfrm>
            <a:custGeom>
              <a:rect b="b" l="l" r="r" t="t"/>
              <a:pathLst>
                <a:path extrusionOk="0" h="5976" w="57">
                  <a:moveTo>
                    <a:pt x="56" y="1"/>
                  </a:moveTo>
                  <a:cubicBezTo>
                    <a:pt x="48" y="12"/>
                    <a:pt x="31" y="29"/>
                    <a:pt x="18" y="41"/>
                  </a:cubicBezTo>
                  <a:lnTo>
                    <a:pt x="1" y="5975"/>
                  </a:lnTo>
                  <a:cubicBezTo>
                    <a:pt x="16" y="5965"/>
                    <a:pt x="31" y="5950"/>
                    <a:pt x="42" y="5937"/>
                  </a:cubicBezTo>
                  <a:lnTo>
                    <a:pt x="56" y="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g30e558a7298_0_2143"/>
            <p:cNvSpPr/>
            <p:nvPr/>
          </p:nvSpPr>
          <p:spPr>
            <a:xfrm flipH="1">
              <a:off x="7554194" y="2451627"/>
              <a:ext cx="1609" cy="103679"/>
            </a:xfrm>
            <a:custGeom>
              <a:rect b="b" l="l" r="r" t="t"/>
              <a:pathLst>
                <a:path extrusionOk="0" h="5993" w="93">
                  <a:moveTo>
                    <a:pt x="92" y="0"/>
                  </a:moveTo>
                  <a:lnTo>
                    <a:pt x="92" y="0"/>
                  </a:lnTo>
                  <a:cubicBezTo>
                    <a:pt x="71" y="20"/>
                    <a:pt x="45" y="39"/>
                    <a:pt x="17" y="58"/>
                  </a:cubicBezTo>
                  <a:lnTo>
                    <a:pt x="0" y="5992"/>
                  </a:lnTo>
                  <a:cubicBezTo>
                    <a:pt x="30" y="5977"/>
                    <a:pt x="54" y="5958"/>
                    <a:pt x="77" y="5934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g30e558a7298_0_2143"/>
            <p:cNvSpPr/>
            <p:nvPr/>
          </p:nvSpPr>
          <p:spPr>
            <a:xfrm flipH="1">
              <a:off x="7555491" y="2452631"/>
              <a:ext cx="2716" cy="103748"/>
            </a:xfrm>
            <a:custGeom>
              <a:rect b="b" l="l" r="r" t="t"/>
              <a:pathLst>
                <a:path extrusionOk="0" h="5997" w="157">
                  <a:moveTo>
                    <a:pt x="156" y="0"/>
                  </a:moveTo>
                  <a:lnTo>
                    <a:pt x="156" y="0"/>
                  </a:lnTo>
                  <a:cubicBezTo>
                    <a:pt x="154" y="0"/>
                    <a:pt x="152" y="2"/>
                    <a:pt x="150" y="4"/>
                  </a:cubicBezTo>
                  <a:cubicBezTo>
                    <a:pt x="107" y="26"/>
                    <a:pt x="62" y="47"/>
                    <a:pt x="15" y="60"/>
                  </a:cubicBezTo>
                  <a:lnTo>
                    <a:pt x="1" y="5996"/>
                  </a:lnTo>
                  <a:cubicBezTo>
                    <a:pt x="47" y="5979"/>
                    <a:pt x="92" y="5960"/>
                    <a:pt x="133" y="5938"/>
                  </a:cubicBezTo>
                  <a:cubicBezTo>
                    <a:pt x="133" y="5938"/>
                    <a:pt x="135" y="5934"/>
                    <a:pt x="139" y="5934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g30e558a7298_0_2143"/>
            <p:cNvSpPr/>
            <p:nvPr/>
          </p:nvSpPr>
          <p:spPr>
            <a:xfrm flipH="1">
              <a:off x="7557930" y="2453617"/>
              <a:ext cx="2266" cy="103264"/>
            </a:xfrm>
            <a:custGeom>
              <a:rect b="b" l="l" r="r" t="t"/>
              <a:pathLst>
                <a:path extrusionOk="0" h="5969" w="131">
                  <a:moveTo>
                    <a:pt x="130" y="1"/>
                  </a:moveTo>
                  <a:cubicBezTo>
                    <a:pt x="96" y="14"/>
                    <a:pt x="58" y="24"/>
                    <a:pt x="15" y="35"/>
                  </a:cubicBezTo>
                  <a:lnTo>
                    <a:pt x="0" y="5969"/>
                  </a:lnTo>
                  <a:cubicBezTo>
                    <a:pt x="39" y="5958"/>
                    <a:pt x="77" y="5952"/>
                    <a:pt x="116" y="5939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g30e558a7298_0_2143"/>
            <p:cNvSpPr/>
            <p:nvPr/>
          </p:nvSpPr>
          <p:spPr>
            <a:xfrm flipH="1">
              <a:off x="7559920" y="2454205"/>
              <a:ext cx="1609" cy="102831"/>
            </a:xfrm>
            <a:custGeom>
              <a:rect b="b" l="l" r="r" t="t"/>
              <a:pathLst>
                <a:path extrusionOk="0" h="5944" w="93">
                  <a:moveTo>
                    <a:pt x="92" y="1"/>
                  </a:moveTo>
                  <a:lnTo>
                    <a:pt x="92" y="1"/>
                  </a:lnTo>
                  <a:cubicBezTo>
                    <a:pt x="71" y="3"/>
                    <a:pt x="41" y="7"/>
                    <a:pt x="18" y="7"/>
                  </a:cubicBezTo>
                  <a:lnTo>
                    <a:pt x="0" y="5943"/>
                  </a:lnTo>
                  <a:cubicBezTo>
                    <a:pt x="26" y="5941"/>
                    <a:pt x="52" y="5937"/>
                    <a:pt x="77" y="5935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g30e558a7298_0_2143"/>
            <p:cNvSpPr/>
            <p:nvPr/>
          </p:nvSpPr>
          <p:spPr>
            <a:xfrm flipH="1">
              <a:off x="7561217" y="2454326"/>
              <a:ext cx="1453" cy="102814"/>
            </a:xfrm>
            <a:custGeom>
              <a:rect b="b" l="l" r="r" t="t"/>
              <a:pathLst>
                <a:path extrusionOk="0" h="5943" w="84">
                  <a:moveTo>
                    <a:pt x="84" y="0"/>
                  </a:moveTo>
                  <a:lnTo>
                    <a:pt x="84" y="0"/>
                  </a:lnTo>
                  <a:cubicBezTo>
                    <a:pt x="60" y="2"/>
                    <a:pt x="39" y="7"/>
                    <a:pt x="17" y="7"/>
                  </a:cubicBezTo>
                  <a:lnTo>
                    <a:pt x="0" y="5943"/>
                  </a:lnTo>
                  <a:cubicBezTo>
                    <a:pt x="22" y="5943"/>
                    <a:pt x="45" y="5941"/>
                    <a:pt x="66" y="5936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g30e558a7298_0_2143"/>
            <p:cNvSpPr/>
            <p:nvPr/>
          </p:nvSpPr>
          <p:spPr>
            <a:xfrm flipH="1">
              <a:off x="7562359" y="2454430"/>
              <a:ext cx="1349" cy="102710"/>
            </a:xfrm>
            <a:custGeom>
              <a:rect b="b" l="l" r="r" t="t"/>
              <a:pathLst>
                <a:path extrusionOk="0" h="5937" w="78">
                  <a:moveTo>
                    <a:pt x="15" y="1"/>
                  </a:moveTo>
                  <a:lnTo>
                    <a:pt x="0" y="5937"/>
                  </a:lnTo>
                  <a:lnTo>
                    <a:pt x="60" y="593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g30e558a7298_0_2143"/>
            <p:cNvSpPr/>
            <p:nvPr/>
          </p:nvSpPr>
          <p:spPr>
            <a:xfrm flipH="1">
              <a:off x="7563432" y="2454361"/>
              <a:ext cx="1315" cy="102779"/>
            </a:xfrm>
            <a:custGeom>
              <a:rect b="b" l="l" r="r" t="t"/>
              <a:pathLst>
                <a:path extrusionOk="0" h="5941" w="76">
                  <a:moveTo>
                    <a:pt x="16" y="0"/>
                  </a:moveTo>
                  <a:lnTo>
                    <a:pt x="1" y="5939"/>
                  </a:lnTo>
                  <a:cubicBezTo>
                    <a:pt x="20" y="5939"/>
                    <a:pt x="39" y="5941"/>
                    <a:pt x="60" y="5941"/>
                  </a:cubicBezTo>
                  <a:lnTo>
                    <a:pt x="75" y="5"/>
                  </a:lnTo>
                  <a:cubicBezTo>
                    <a:pt x="58" y="5"/>
                    <a:pt x="35" y="5"/>
                    <a:pt x="16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g30e558a7298_0_2143"/>
            <p:cNvSpPr/>
            <p:nvPr/>
          </p:nvSpPr>
          <p:spPr>
            <a:xfrm flipH="1">
              <a:off x="7564470" y="2454257"/>
              <a:ext cx="1263" cy="102849"/>
            </a:xfrm>
            <a:custGeom>
              <a:rect b="b" l="l" r="r" t="t"/>
              <a:pathLst>
                <a:path extrusionOk="0" h="5945" w="73">
                  <a:moveTo>
                    <a:pt x="15" y="0"/>
                  </a:moveTo>
                  <a:lnTo>
                    <a:pt x="0" y="5938"/>
                  </a:lnTo>
                  <a:cubicBezTo>
                    <a:pt x="19" y="5938"/>
                    <a:pt x="36" y="5940"/>
                    <a:pt x="58" y="5945"/>
                  </a:cubicBezTo>
                  <a:lnTo>
                    <a:pt x="73" y="6"/>
                  </a:lnTo>
                  <a:cubicBezTo>
                    <a:pt x="53" y="4"/>
                    <a:pt x="34" y="4"/>
                    <a:pt x="15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g30e558a7298_0_2143"/>
            <p:cNvSpPr/>
            <p:nvPr/>
          </p:nvSpPr>
          <p:spPr>
            <a:xfrm flipH="1">
              <a:off x="7565456" y="2454101"/>
              <a:ext cx="1315" cy="102900"/>
            </a:xfrm>
            <a:custGeom>
              <a:rect b="b" l="l" r="r" t="t"/>
              <a:pathLst>
                <a:path extrusionOk="0" h="5948" w="76">
                  <a:moveTo>
                    <a:pt x="17" y="0"/>
                  </a:moveTo>
                  <a:lnTo>
                    <a:pt x="0" y="5937"/>
                  </a:lnTo>
                  <a:cubicBezTo>
                    <a:pt x="17" y="5937"/>
                    <a:pt x="39" y="5943"/>
                    <a:pt x="60" y="5947"/>
                  </a:cubicBezTo>
                  <a:lnTo>
                    <a:pt x="75" y="9"/>
                  </a:lnTo>
                  <a:cubicBezTo>
                    <a:pt x="54" y="7"/>
                    <a:pt x="37" y="7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g30e558a7298_0_2143"/>
            <p:cNvSpPr/>
            <p:nvPr/>
          </p:nvSpPr>
          <p:spPr>
            <a:xfrm flipH="1">
              <a:off x="7566459" y="2453876"/>
              <a:ext cx="1384" cy="102935"/>
            </a:xfrm>
            <a:custGeom>
              <a:rect b="b" l="l" r="r" t="t"/>
              <a:pathLst>
                <a:path extrusionOk="0" h="5950" w="80">
                  <a:moveTo>
                    <a:pt x="17" y="1"/>
                  </a:moveTo>
                  <a:lnTo>
                    <a:pt x="0" y="5935"/>
                  </a:lnTo>
                  <a:cubicBezTo>
                    <a:pt x="20" y="5937"/>
                    <a:pt x="43" y="5943"/>
                    <a:pt x="62" y="5950"/>
                  </a:cubicBezTo>
                  <a:lnTo>
                    <a:pt x="79" y="13"/>
                  </a:lnTo>
                  <a:cubicBezTo>
                    <a:pt x="56" y="5"/>
                    <a:pt x="37" y="3"/>
                    <a:pt x="17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g30e558a7298_0_2143"/>
            <p:cNvSpPr/>
            <p:nvPr/>
          </p:nvSpPr>
          <p:spPr>
            <a:xfrm flipH="1">
              <a:off x="7567566" y="2453357"/>
              <a:ext cx="1540" cy="103194"/>
            </a:xfrm>
            <a:custGeom>
              <a:rect b="b" l="l" r="r" t="t"/>
              <a:pathLst>
                <a:path extrusionOk="0" h="5965" w="89">
                  <a:moveTo>
                    <a:pt x="16" y="1"/>
                  </a:moveTo>
                  <a:lnTo>
                    <a:pt x="1" y="5937"/>
                  </a:lnTo>
                  <a:cubicBezTo>
                    <a:pt x="22" y="5948"/>
                    <a:pt x="46" y="5958"/>
                    <a:pt x="73" y="5965"/>
                  </a:cubicBezTo>
                  <a:lnTo>
                    <a:pt x="88" y="31"/>
                  </a:lnTo>
                  <a:lnTo>
                    <a:pt x="88" y="29"/>
                  </a:lnTo>
                  <a:cubicBezTo>
                    <a:pt x="65" y="16"/>
                    <a:pt x="39" y="9"/>
                    <a:pt x="16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g30e558a7298_0_2143"/>
            <p:cNvSpPr/>
            <p:nvPr/>
          </p:nvSpPr>
          <p:spPr>
            <a:xfrm flipH="1">
              <a:off x="7568829" y="2448375"/>
              <a:ext cx="4809" cy="107692"/>
            </a:xfrm>
            <a:custGeom>
              <a:rect b="b" l="l" r="r" t="t"/>
              <a:pathLst>
                <a:path extrusionOk="0" h="6225" w="278">
                  <a:moveTo>
                    <a:pt x="15" y="1"/>
                  </a:moveTo>
                  <a:lnTo>
                    <a:pt x="0" y="5937"/>
                  </a:lnTo>
                  <a:cubicBezTo>
                    <a:pt x="0" y="6029"/>
                    <a:pt x="56" y="6112"/>
                    <a:pt x="177" y="6184"/>
                  </a:cubicBezTo>
                  <a:cubicBezTo>
                    <a:pt x="203" y="6199"/>
                    <a:pt x="231" y="6212"/>
                    <a:pt x="263" y="6225"/>
                  </a:cubicBezTo>
                  <a:lnTo>
                    <a:pt x="278" y="289"/>
                  </a:lnTo>
                  <a:cubicBezTo>
                    <a:pt x="248" y="278"/>
                    <a:pt x="218" y="265"/>
                    <a:pt x="192" y="250"/>
                  </a:cubicBezTo>
                  <a:cubicBezTo>
                    <a:pt x="75" y="182"/>
                    <a:pt x="15" y="90"/>
                    <a:pt x="15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g30e558a7298_0_2143"/>
            <p:cNvSpPr/>
            <p:nvPr/>
          </p:nvSpPr>
          <p:spPr>
            <a:xfrm flipH="1">
              <a:off x="7551547" y="2442424"/>
              <a:ext cx="22871" cy="12041"/>
            </a:xfrm>
            <a:custGeom>
              <a:rect b="b" l="l" r="r" t="t"/>
              <a:pathLst>
                <a:path extrusionOk="0" h="696" w="1322">
                  <a:moveTo>
                    <a:pt x="660" y="0"/>
                  </a:moveTo>
                  <a:cubicBezTo>
                    <a:pt x="506" y="0"/>
                    <a:pt x="353" y="34"/>
                    <a:pt x="235" y="101"/>
                  </a:cubicBezTo>
                  <a:cubicBezTo>
                    <a:pt x="0" y="238"/>
                    <a:pt x="3" y="458"/>
                    <a:pt x="237" y="594"/>
                  </a:cubicBezTo>
                  <a:cubicBezTo>
                    <a:pt x="356" y="662"/>
                    <a:pt x="509" y="695"/>
                    <a:pt x="662" y="695"/>
                  </a:cubicBezTo>
                  <a:cubicBezTo>
                    <a:pt x="815" y="695"/>
                    <a:pt x="968" y="662"/>
                    <a:pt x="1087" y="594"/>
                  </a:cubicBezTo>
                  <a:cubicBezTo>
                    <a:pt x="1322" y="456"/>
                    <a:pt x="1317" y="238"/>
                    <a:pt x="1087" y="101"/>
                  </a:cubicBezTo>
                  <a:cubicBezTo>
                    <a:pt x="967" y="34"/>
                    <a:pt x="813" y="0"/>
                    <a:pt x="660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g30e558a7298_0_2143"/>
            <p:cNvSpPr/>
            <p:nvPr/>
          </p:nvSpPr>
          <p:spPr>
            <a:xfrm flipH="1">
              <a:off x="7525908" y="2278991"/>
              <a:ext cx="78646" cy="193881"/>
            </a:xfrm>
            <a:custGeom>
              <a:rect b="b" l="l" r="r" t="t"/>
              <a:pathLst>
                <a:path extrusionOk="0" h="11207" w="4546">
                  <a:moveTo>
                    <a:pt x="31" y="0"/>
                  </a:moveTo>
                  <a:cubicBezTo>
                    <a:pt x="31" y="2"/>
                    <a:pt x="31" y="4"/>
                    <a:pt x="31" y="6"/>
                  </a:cubicBezTo>
                  <a:lnTo>
                    <a:pt x="31" y="6"/>
                  </a:lnTo>
                  <a:lnTo>
                    <a:pt x="31" y="0"/>
                  </a:lnTo>
                  <a:close/>
                  <a:moveTo>
                    <a:pt x="4545" y="15"/>
                  </a:moveTo>
                  <a:lnTo>
                    <a:pt x="4545" y="17"/>
                  </a:lnTo>
                  <a:lnTo>
                    <a:pt x="4545" y="17"/>
                  </a:lnTo>
                  <a:cubicBezTo>
                    <a:pt x="4545" y="17"/>
                    <a:pt x="4545" y="16"/>
                    <a:pt x="4545" y="15"/>
                  </a:cubicBezTo>
                  <a:close/>
                  <a:moveTo>
                    <a:pt x="31" y="6"/>
                  </a:moveTo>
                  <a:lnTo>
                    <a:pt x="1" y="9892"/>
                  </a:lnTo>
                  <a:cubicBezTo>
                    <a:pt x="1" y="10231"/>
                    <a:pt x="225" y="10569"/>
                    <a:pt x="669" y="10827"/>
                  </a:cubicBezTo>
                  <a:cubicBezTo>
                    <a:pt x="771" y="10885"/>
                    <a:pt x="880" y="10934"/>
                    <a:pt x="995" y="10983"/>
                  </a:cubicBezTo>
                  <a:cubicBezTo>
                    <a:pt x="1000" y="10983"/>
                    <a:pt x="1008" y="10985"/>
                    <a:pt x="1012" y="10985"/>
                  </a:cubicBezTo>
                  <a:cubicBezTo>
                    <a:pt x="1032" y="10991"/>
                    <a:pt x="1049" y="10998"/>
                    <a:pt x="1070" y="11006"/>
                  </a:cubicBezTo>
                  <a:cubicBezTo>
                    <a:pt x="1134" y="11032"/>
                    <a:pt x="1200" y="11057"/>
                    <a:pt x="1266" y="11072"/>
                  </a:cubicBezTo>
                  <a:cubicBezTo>
                    <a:pt x="1307" y="11083"/>
                    <a:pt x="1343" y="11094"/>
                    <a:pt x="1382" y="11100"/>
                  </a:cubicBezTo>
                  <a:cubicBezTo>
                    <a:pt x="1403" y="11106"/>
                    <a:pt x="1424" y="11113"/>
                    <a:pt x="1446" y="11115"/>
                  </a:cubicBezTo>
                  <a:cubicBezTo>
                    <a:pt x="1465" y="11121"/>
                    <a:pt x="1484" y="11126"/>
                    <a:pt x="1503" y="11132"/>
                  </a:cubicBezTo>
                  <a:cubicBezTo>
                    <a:pt x="1576" y="11145"/>
                    <a:pt x="1649" y="11160"/>
                    <a:pt x="1730" y="11171"/>
                  </a:cubicBezTo>
                  <a:cubicBezTo>
                    <a:pt x="1753" y="11173"/>
                    <a:pt x="1779" y="11177"/>
                    <a:pt x="1809" y="11177"/>
                  </a:cubicBezTo>
                  <a:cubicBezTo>
                    <a:pt x="1828" y="11179"/>
                    <a:pt x="1847" y="11183"/>
                    <a:pt x="1866" y="11188"/>
                  </a:cubicBezTo>
                  <a:cubicBezTo>
                    <a:pt x="1890" y="11190"/>
                    <a:pt x="1920" y="11192"/>
                    <a:pt x="1947" y="11196"/>
                  </a:cubicBezTo>
                  <a:cubicBezTo>
                    <a:pt x="2022" y="11200"/>
                    <a:pt x="2095" y="11207"/>
                    <a:pt x="2167" y="11207"/>
                  </a:cubicBezTo>
                  <a:lnTo>
                    <a:pt x="2398" y="11207"/>
                  </a:lnTo>
                  <a:cubicBezTo>
                    <a:pt x="2485" y="11203"/>
                    <a:pt x="2566" y="11196"/>
                    <a:pt x="2650" y="11190"/>
                  </a:cubicBezTo>
                  <a:cubicBezTo>
                    <a:pt x="2660" y="11188"/>
                    <a:pt x="2669" y="11188"/>
                    <a:pt x="2680" y="11188"/>
                  </a:cubicBezTo>
                  <a:cubicBezTo>
                    <a:pt x="2701" y="11183"/>
                    <a:pt x="2722" y="11177"/>
                    <a:pt x="2748" y="11177"/>
                  </a:cubicBezTo>
                  <a:cubicBezTo>
                    <a:pt x="2812" y="11166"/>
                    <a:pt x="2876" y="11160"/>
                    <a:pt x="2940" y="11147"/>
                  </a:cubicBezTo>
                  <a:cubicBezTo>
                    <a:pt x="2968" y="11141"/>
                    <a:pt x="2993" y="11134"/>
                    <a:pt x="3021" y="11128"/>
                  </a:cubicBezTo>
                  <a:cubicBezTo>
                    <a:pt x="3098" y="11113"/>
                    <a:pt x="3170" y="11092"/>
                    <a:pt x="3247" y="11070"/>
                  </a:cubicBezTo>
                  <a:cubicBezTo>
                    <a:pt x="3286" y="11060"/>
                    <a:pt x="3326" y="11057"/>
                    <a:pt x="3367" y="11040"/>
                  </a:cubicBezTo>
                  <a:cubicBezTo>
                    <a:pt x="3399" y="11032"/>
                    <a:pt x="3429" y="11019"/>
                    <a:pt x="3461" y="11004"/>
                  </a:cubicBezTo>
                  <a:cubicBezTo>
                    <a:pt x="3489" y="10996"/>
                    <a:pt x="3516" y="10985"/>
                    <a:pt x="3546" y="10972"/>
                  </a:cubicBezTo>
                  <a:cubicBezTo>
                    <a:pt x="3657" y="10931"/>
                    <a:pt x="3762" y="10882"/>
                    <a:pt x="3864" y="10825"/>
                  </a:cubicBezTo>
                  <a:cubicBezTo>
                    <a:pt x="3873" y="10818"/>
                    <a:pt x="3879" y="10812"/>
                    <a:pt x="3888" y="10808"/>
                  </a:cubicBezTo>
                  <a:cubicBezTo>
                    <a:pt x="3911" y="10795"/>
                    <a:pt x="3930" y="10778"/>
                    <a:pt x="3952" y="10769"/>
                  </a:cubicBezTo>
                  <a:cubicBezTo>
                    <a:pt x="3977" y="10750"/>
                    <a:pt x="4005" y="10733"/>
                    <a:pt x="4029" y="10714"/>
                  </a:cubicBezTo>
                  <a:cubicBezTo>
                    <a:pt x="4050" y="10699"/>
                    <a:pt x="4073" y="10682"/>
                    <a:pt x="4093" y="10663"/>
                  </a:cubicBezTo>
                  <a:cubicBezTo>
                    <a:pt x="4116" y="10643"/>
                    <a:pt x="4140" y="10626"/>
                    <a:pt x="4163" y="10607"/>
                  </a:cubicBezTo>
                  <a:cubicBezTo>
                    <a:pt x="4165" y="10605"/>
                    <a:pt x="4172" y="10601"/>
                    <a:pt x="4174" y="10598"/>
                  </a:cubicBezTo>
                  <a:cubicBezTo>
                    <a:pt x="4184" y="10588"/>
                    <a:pt x="4191" y="10577"/>
                    <a:pt x="4199" y="10569"/>
                  </a:cubicBezTo>
                  <a:cubicBezTo>
                    <a:pt x="4236" y="10537"/>
                    <a:pt x="4268" y="10505"/>
                    <a:pt x="4291" y="10468"/>
                  </a:cubicBezTo>
                  <a:cubicBezTo>
                    <a:pt x="4302" y="10462"/>
                    <a:pt x="4308" y="10455"/>
                    <a:pt x="4315" y="10445"/>
                  </a:cubicBezTo>
                  <a:cubicBezTo>
                    <a:pt x="4321" y="10438"/>
                    <a:pt x="4323" y="10430"/>
                    <a:pt x="4330" y="10423"/>
                  </a:cubicBezTo>
                  <a:cubicBezTo>
                    <a:pt x="4349" y="10394"/>
                    <a:pt x="4368" y="10370"/>
                    <a:pt x="4385" y="10342"/>
                  </a:cubicBezTo>
                  <a:cubicBezTo>
                    <a:pt x="4391" y="10332"/>
                    <a:pt x="4400" y="10323"/>
                    <a:pt x="4406" y="10310"/>
                  </a:cubicBezTo>
                  <a:cubicBezTo>
                    <a:pt x="4411" y="10306"/>
                    <a:pt x="4411" y="10300"/>
                    <a:pt x="4413" y="10293"/>
                  </a:cubicBezTo>
                  <a:cubicBezTo>
                    <a:pt x="4426" y="10270"/>
                    <a:pt x="4438" y="10248"/>
                    <a:pt x="4447" y="10223"/>
                  </a:cubicBezTo>
                  <a:cubicBezTo>
                    <a:pt x="4451" y="10210"/>
                    <a:pt x="4462" y="10195"/>
                    <a:pt x="4466" y="10182"/>
                  </a:cubicBezTo>
                  <a:cubicBezTo>
                    <a:pt x="4470" y="10178"/>
                    <a:pt x="4470" y="10174"/>
                    <a:pt x="4470" y="10169"/>
                  </a:cubicBezTo>
                  <a:cubicBezTo>
                    <a:pt x="4479" y="10144"/>
                    <a:pt x="4481" y="10122"/>
                    <a:pt x="4490" y="10099"/>
                  </a:cubicBezTo>
                  <a:cubicBezTo>
                    <a:pt x="4496" y="10086"/>
                    <a:pt x="4498" y="10069"/>
                    <a:pt x="4502" y="10056"/>
                  </a:cubicBezTo>
                  <a:cubicBezTo>
                    <a:pt x="4505" y="10054"/>
                    <a:pt x="4502" y="10048"/>
                    <a:pt x="4505" y="10041"/>
                  </a:cubicBezTo>
                  <a:cubicBezTo>
                    <a:pt x="4509" y="10018"/>
                    <a:pt x="4511" y="9997"/>
                    <a:pt x="4511" y="9969"/>
                  </a:cubicBezTo>
                  <a:cubicBezTo>
                    <a:pt x="4511" y="9956"/>
                    <a:pt x="4517" y="9941"/>
                    <a:pt x="4517" y="9928"/>
                  </a:cubicBezTo>
                  <a:lnTo>
                    <a:pt x="4517" y="9909"/>
                  </a:lnTo>
                  <a:lnTo>
                    <a:pt x="4545" y="17"/>
                  </a:lnTo>
                  <a:lnTo>
                    <a:pt x="4545" y="17"/>
                  </a:lnTo>
                  <a:cubicBezTo>
                    <a:pt x="4545" y="38"/>
                    <a:pt x="4543" y="61"/>
                    <a:pt x="4541" y="84"/>
                  </a:cubicBezTo>
                  <a:cubicBezTo>
                    <a:pt x="4537" y="105"/>
                    <a:pt x="4537" y="129"/>
                    <a:pt x="4530" y="150"/>
                  </a:cubicBezTo>
                  <a:cubicBezTo>
                    <a:pt x="4530" y="171"/>
                    <a:pt x="4522" y="190"/>
                    <a:pt x="4517" y="210"/>
                  </a:cubicBezTo>
                  <a:cubicBezTo>
                    <a:pt x="4511" y="231"/>
                    <a:pt x="4505" y="254"/>
                    <a:pt x="4498" y="274"/>
                  </a:cubicBezTo>
                  <a:cubicBezTo>
                    <a:pt x="4492" y="293"/>
                    <a:pt x="4483" y="312"/>
                    <a:pt x="4477" y="331"/>
                  </a:cubicBezTo>
                  <a:cubicBezTo>
                    <a:pt x="4464" y="355"/>
                    <a:pt x="4453" y="376"/>
                    <a:pt x="4443" y="400"/>
                  </a:cubicBezTo>
                  <a:cubicBezTo>
                    <a:pt x="4436" y="419"/>
                    <a:pt x="4423" y="432"/>
                    <a:pt x="4413" y="449"/>
                  </a:cubicBezTo>
                  <a:cubicBezTo>
                    <a:pt x="4398" y="479"/>
                    <a:pt x="4379" y="504"/>
                    <a:pt x="4357" y="530"/>
                  </a:cubicBezTo>
                  <a:cubicBezTo>
                    <a:pt x="4347" y="545"/>
                    <a:pt x="4338" y="562"/>
                    <a:pt x="4321" y="575"/>
                  </a:cubicBezTo>
                  <a:cubicBezTo>
                    <a:pt x="4291" y="611"/>
                    <a:pt x="4261" y="645"/>
                    <a:pt x="4225" y="681"/>
                  </a:cubicBezTo>
                  <a:cubicBezTo>
                    <a:pt x="4212" y="694"/>
                    <a:pt x="4204" y="701"/>
                    <a:pt x="4191" y="713"/>
                  </a:cubicBezTo>
                  <a:cubicBezTo>
                    <a:pt x="4167" y="733"/>
                    <a:pt x="4144" y="754"/>
                    <a:pt x="4118" y="775"/>
                  </a:cubicBezTo>
                  <a:cubicBezTo>
                    <a:pt x="4099" y="788"/>
                    <a:pt x="4080" y="805"/>
                    <a:pt x="4058" y="820"/>
                  </a:cubicBezTo>
                  <a:cubicBezTo>
                    <a:pt x="4031" y="844"/>
                    <a:pt x="4003" y="859"/>
                    <a:pt x="3971" y="880"/>
                  </a:cubicBezTo>
                  <a:cubicBezTo>
                    <a:pt x="3947" y="895"/>
                    <a:pt x="3918" y="914"/>
                    <a:pt x="3890" y="931"/>
                  </a:cubicBezTo>
                  <a:cubicBezTo>
                    <a:pt x="3794" y="989"/>
                    <a:pt x="3687" y="1034"/>
                    <a:pt x="3578" y="1081"/>
                  </a:cubicBezTo>
                  <a:cubicBezTo>
                    <a:pt x="3546" y="1093"/>
                    <a:pt x="3518" y="1102"/>
                    <a:pt x="3486" y="1115"/>
                  </a:cubicBezTo>
                  <a:cubicBezTo>
                    <a:pt x="3418" y="1138"/>
                    <a:pt x="3346" y="1157"/>
                    <a:pt x="3277" y="1181"/>
                  </a:cubicBezTo>
                  <a:cubicBezTo>
                    <a:pt x="3202" y="1200"/>
                    <a:pt x="3128" y="1219"/>
                    <a:pt x="3051" y="1234"/>
                  </a:cubicBezTo>
                  <a:cubicBezTo>
                    <a:pt x="2959" y="1256"/>
                    <a:pt x="2870" y="1271"/>
                    <a:pt x="2778" y="1283"/>
                  </a:cubicBezTo>
                  <a:cubicBezTo>
                    <a:pt x="2754" y="1283"/>
                    <a:pt x="2729" y="1290"/>
                    <a:pt x="2707" y="1290"/>
                  </a:cubicBezTo>
                  <a:cubicBezTo>
                    <a:pt x="2581" y="1307"/>
                    <a:pt x="2455" y="1313"/>
                    <a:pt x="2329" y="1313"/>
                  </a:cubicBezTo>
                  <a:lnTo>
                    <a:pt x="2265" y="1313"/>
                  </a:lnTo>
                  <a:cubicBezTo>
                    <a:pt x="2142" y="1313"/>
                    <a:pt x="2018" y="1307"/>
                    <a:pt x="1894" y="1294"/>
                  </a:cubicBezTo>
                  <a:cubicBezTo>
                    <a:pt x="1875" y="1290"/>
                    <a:pt x="1853" y="1288"/>
                    <a:pt x="1834" y="1288"/>
                  </a:cubicBezTo>
                  <a:cubicBezTo>
                    <a:pt x="1710" y="1271"/>
                    <a:pt x="1593" y="1251"/>
                    <a:pt x="1476" y="1226"/>
                  </a:cubicBezTo>
                  <a:cubicBezTo>
                    <a:pt x="1452" y="1219"/>
                    <a:pt x="1431" y="1213"/>
                    <a:pt x="1409" y="1209"/>
                  </a:cubicBezTo>
                  <a:cubicBezTo>
                    <a:pt x="1303" y="1181"/>
                    <a:pt x="1200" y="1151"/>
                    <a:pt x="1098" y="1113"/>
                  </a:cubicBezTo>
                  <a:cubicBezTo>
                    <a:pt x="1081" y="1106"/>
                    <a:pt x="1057" y="1102"/>
                    <a:pt x="1040" y="1096"/>
                  </a:cubicBezTo>
                  <a:cubicBezTo>
                    <a:pt x="921" y="1046"/>
                    <a:pt x="805" y="995"/>
                    <a:pt x="699" y="931"/>
                  </a:cubicBezTo>
                  <a:cubicBezTo>
                    <a:pt x="253" y="678"/>
                    <a:pt x="31" y="341"/>
                    <a:pt x="31" y="6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g30e558a7298_0_2143"/>
            <p:cNvSpPr/>
            <p:nvPr/>
          </p:nvSpPr>
          <p:spPr>
            <a:xfrm flipH="1">
              <a:off x="7522033" y="2256449"/>
              <a:ext cx="85877" cy="45274"/>
            </a:xfrm>
            <a:custGeom>
              <a:rect b="b" l="l" r="r" t="t"/>
              <a:pathLst>
                <a:path extrusionOk="0" h="2617" w="4964">
                  <a:moveTo>
                    <a:pt x="2471" y="1"/>
                  </a:moveTo>
                  <a:cubicBezTo>
                    <a:pt x="1895" y="1"/>
                    <a:pt x="1320" y="128"/>
                    <a:pt x="880" y="381"/>
                  </a:cubicBezTo>
                  <a:cubicBezTo>
                    <a:pt x="0" y="896"/>
                    <a:pt x="7" y="1726"/>
                    <a:pt x="891" y="2234"/>
                  </a:cubicBezTo>
                  <a:cubicBezTo>
                    <a:pt x="1331" y="2489"/>
                    <a:pt x="1910" y="2617"/>
                    <a:pt x="2489" y="2617"/>
                  </a:cubicBezTo>
                  <a:cubicBezTo>
                    <a:pt x="3067" y="2617"/>
                    <a:pt x="3644" y="2489"/>
                    <a:pt x="4082" y="2234"/>
                  </a:cubicBezTo>
                  <a:cubicBezTo>
                    <a:pt x="4963" y="1722"/>
                    <a:pt x="4957" y="896"/>
                    <a:pt x="4073" y="386"/>
                  </a:cubicBezTo>
                  <a:cubicBezTo>
                    <a:pt x="3629" y="129"/>
                    <a:pt x="3050" y="1"/>
                    <a:pt x="2471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g30e558a7298_0_2143"/>
            <p:cNvSpPr/>
            <p:nvPr/>
          </p:nvSpPr>
          <p:spPr>
            <a:xfrm flipH="1">
              <a:off x="7554453" y="2178478"/>
              <a:ext cx="21002" cy="108696"/>
            </a:xfrm>
            <a:custGeom>
              <a:rect b="b" l="l" r="r" t="t"/>
              <a:pathLst>
                <a:path extrusionOk="0" h="6283" w="1214">
                  <a:moveTo>
                    <a:pt x="1211" y="0"/>
                  </a:moveTo>
                  <a:lnTo>
                    <a:pt x="1211" y="31"/>
                  </a:lnTo>
                  <a:lnTo>
                    <a:pt x="1211" y="31"/>
                  </a:lnTo>
                  <a:cubicBezTo>
                    <a:pt x="1212" y="21"/>
                    <a:pt x="1213" y="11"/>
                    <a:pt x="1213" y="0"/>
                  </a:cubicBezTo>
                  <a:close/>
                  <a:moveTo>
                    <a:pt x="16" y="0"/>
                  </a:moveTo>
                  <a:lnTo>
                    <a:pt x="1" y="5932"/>
                  </a:lnTo>
                  <a:cubicBezTo>
                    <a:pt x="1" y="6022"/>
                    <a:pt x="56" y="6114"/>
                    <a:pt x="178" y="6180"/>
                  </a:cubicBezTo>
                  <a:cubicBezTo>
                    <a:pt x="293" y="6248"/>
                    <a:pt x="446" y="6282"/>
                    <a:pt x="599" y="6282"/>
                  </a:cubicBezTo>
                  <a:cubicBezTo>
                    <a:pt x="753" y="6282"/>
                    <a:pt x="906" y="6248"/>
                    <a:pt x="1021" y="6180"/>
                  </a:cubicBezTo>
                  <a:cubicBezTo>
                    <a:pt x="1141" y="6114"/>
                    <a:pt x="1196" y="6026"/>
                    <a:pt x="1196" y="5939"/>
                  </a:cubicBezTo>
                  <a:lnTo>
                    <a:pt x="1211" y="31"/>
                  </a:lnTo>
                  <a:lnTo>
                    <a:pt x="1211" y="31"/>
                  </a:lnTo>
                  <a:cubicBezTo>
                    <a:pt x="1199" y="111"/>
                    <a:pt x="1142" y="185"/>
                    <a:pt x="1038" y="246"/>
                  </a:cubicBezTo>
                  <a:cubicBezTo>
                    <a:pt x="922" y="313"/>
                    <a:pt x="769" y="347"/>
                    <a:pt x="616" y="347"/>
                  </a:cubicBezTo>
                  <a:cubicBezTo>
                    <a:pt x="463" y="347"/>
                    <a:pt x="310" y="313"/>
                    <a:pt x="193" y="246"/>
                  </a:cubicBezTo>
                  <a:cubicBezTo>
                    <a:pt x="71" y="180"/>
                    <a:pt x="16" y="86"/>
                    <a:pt x="16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g30e558a7298_0_2143"/>
            <p:cNvSpPr/>
            <p:nvPr/>
          </p:nvSpPr>
          <p:spPr>
            <a:xfrm flipH="1">
              <a:off x="7554505" y="2178478"/>
              <a:ext cx="260" cy="102779"/>
            </a:xfrm>
            <a:custGeom>
              <a:rect b="b" l="l" r="r" t="t"/>
              <a:pathLst>
                <a:path extrusionOk="0" h="5941" w="15">
                  <a:moveTo>
                    <a:pt x="15" y="0"/>
                  </a:moveTo>
                  <a:lnTo>
                    <a:pt x="0" y="5939"/>
                  </a:lnTo>
                  <a:lnTo>
                    <a:pt x="0" y="5941"/>
                  </a:lnTo>
                  <a:lnTo>
                    <a:pt x="15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g30e558a7298_0_2143"/>
            <p:cNvSpPr/>
            <p:nvPr/>
          </p:nvSpPr>
          <p:spPr>
            <a:xfrm flipH="1">
              <a:off x="7554453" y="2178582"/>
              <a:ext cx="363" cy="103298"/>
            </a:xfrm>
            <a:custGeom>
              <a:rect b="b" l="l" r="r" t="t"/>
              <a:pathLst>
                <a:path extrusionOk="0" h="5971" w="21">
                  <a:moveTo>
                    <a:pt x="18" y="1"/>
                  </a:moveTo>
                  <a:lnTo>
                    <a:pt x="18" y="27"/>
                  </a:lnTo>
                  <a:lnTo>
                    <a:pt x="18" y="27"/>
                  </a:lnTo>
                  <a:cubicBezTo>
                    <a:pt x="20" y="19"/>
                    <a:pt x="20" y="9"/>
                    <a:pt x="20" y="1"/>
                  </a:cubicBezTo>
                  <a:close/>
                  <a:moveTo>
                    <a:pt x="18" y="27"/>
                  </a:moveTo>
                  <a:lnTo>
                    <a:pt x="18" y="27"/>
                  </a:lnTo>
                  <a:cubicBezTo>
                    <a:pt x="17" y="29"/>
                    <a:pt x="17" y="31"/>
                    <a:pt x="16" y="33"/>
                  </a:cubicBezTo>
                  <a:lnTo>
                    <a:pt x="1" y="5971"/>
                  </a:lnTo>
                  <a:cubicBezTo>
                    <a:pt x="3" y="5958"/>
                    <a:pt x="3" y="5947"/>
                    <a:pt x="3" y="5935"/>
                  </a:cubicBezTo>
                  <a:lnTo>
                    <a:pt x="18" y="27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g30e558a7298_0_2143"/>
            <p:cNvSpPr/>
            <p:nvPr/>
          </p:nvSpPr>
          <p:spPr>
            <a:xfrm flipH="1">
              <a:off x="7554540" y="2179135"/>
              <a:ext cx="450" cy="103298"/>
            </a:xfrm>
            <a:custGeom>
              <a:rect b="b" l="l" r="r" t="t"/>
              <a:pathLst>
                <a:path extrusionOk="0" h="5971" w="26">
                  <a:moveTo>
                    <a:pt x="26" y="1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26" y="14"/>
                    <a:pt x="24" y="24"/>
                    <a:pt x="15" y="37"/>
                  </a:cubicBezTo>
                  <a:lnTo>
                    <a:pt x="0" y="5971"/>
                  </a:lnTo>
                  <a:cubicBezTo>
                    <a:pt x="5" y="5958"/>
                    <a:pt x="7" y="5948"/>
                    <a:pt x="11" y="5939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g30e558a7298_0_2143"/>
            <p:cNvSpPr/>
            <p:nvPr/>
          </p:nvSpPr>
          <p:spPr>
            <a:xfrm flipH="1">
              <a:off x="7554678" y="2179758"/>
              <a:ext cx="571" cy="103316"/>
            </a:xfrm>
            <a:custGeom>
              <a:rect b="b" l="l" r="r" t="t"/>
              <a:pathLst>
                <a:path extrusionOk="0" h="5972" w="33">
                  <a:moveTo>
                    <a:pt x="32" y="1"/>
                  </a:moveTo>
                  <a:lnTo>
                    <a:pt x="32" y="1"/>
                  </a:lnTo>
                  <a:cubicBezTo>
                    <a:pt x="28" y="12"/>
                    <a:pt x="22" y="24"/>
                    <a:pt x="15" y="37"/>
                  </a:cubicBezTo>
                  <a:lnTo>
                    <a:pt x="0" y="5971"/>
                  </a:lnTo>
                  <a:cubicBezTo>
                    <a:pt x="7" y="5958"/>
                    <a:pt x="13" y="5948"/>
                    <a:pt x="15" y="5935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g30e558a7298_0_2143"/>
            <p:cNvSpPr/>
            <p:nvPr/>
          </p:nvSpPr>
          <p:spPr>
            <a:xfrm flipH="1">
              <a:off x="7554972" y="2180398"/>
              <a:ext cx="727" cy="103264"/>
            </a:xfrm>
            <a:custGeom>
              <a:rect b="b" l="l" r="r" t="t"/>
              <a:pathLst>
                <a:path extrusionOk="0" h="5969" w="42">
                  <a:moveTo>
                    <a:pt x="41" y="0"/>
                  </a:moveTo>
                  <a:cubicBezTo>
                    <a:pt x="37" y="13"/>
                    <a:pt x="28" y="22"/>
                    <a:pt x="20" y="32"/>
                  </a:cubicBezTo>
                  <a:lnTo>
                    <a:pt x="1" y="5968"/>
                  </a:lnTo>
                  <a:cubicBezTo>
                    <a:pt x="9" y="5956"/>
                    <a:pt x="20" y="5947"/>
                    <a:pt x="26" y="5934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g30e558a7298_0_2143"/>
            <p:cNvSpPr/>
            <p:nvPr/>
          </p:nvSpPr>
          <p:spPr>
            <a:xfrm flipH="1">
              <a:off x="7555353" y="2180952"/>
              <a:ext cx="934" cy="103454"/>
            </a:xfrm>
            <a:custGeom>
              <a:rect b="b" l="l" r="r" t="t"/>
              <a:pathLst>
                <a:path extrusionOk="0" h="5980" w="54">
                  <a:moveTo>
                    <a:pt x="54" y="0"/>
                  </a:moveTo>
                  <a:lnTo>
                    <a:pt x="54" y="0"/>
                  </a:lnTo>
                  <a:cubicBezTo>
                    <a:pt x="41" y="17"/>
                    <a:pt x="28" y="30"/>
                    <a:pt x="13" y="43"/>
                  </a:cubicBezTo>
                  <a:lnTo>
                    <a:pt x="1" y="5979"/>
                  </a:lnTo>
                  <a:cubicBezTo>
                    <a:pt x="13" y="5964"/>
                    <a:pt x="24" y="5949"/>
                    <a:pt x="35" y="593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g30e558a7298_0_2143"/>
            <p:cNvSpPr/>
            <p:nvPr/>
          </p:nvSpPr>
          <p:spPr>
            <a:xfrm flipH="1">
              <a:off x="7556045" y="2181678"/>
              <a:ext cx="1609" cy="103679"/>
            </a:xfrm>
            <a:custGeom>
              <a:rect b="b" l="l" r="r" t="t"/>
              <a:pathLst>
                <a:path extrusionOk="0" h="5993" w="93">
                  <a:moveTo>
                    <a:pt x="92" y="1"/>
                  </a:moveTo>
                  <a:lnTo>
                    <a:pt x="92" y="1"/>
                  </a:lnTo>
                  <a:cubicBezTo>
                    <a:pt x="73" y="20"/>
                    <a:pt x="48" y="39"/>
                    <a:pt x="18" y="54"/>
                  </a:cubicBezTo>
                  <a:lnTo>
                    <a:pt x="1" y="5993"/>
                  </a:lnTo>
                  <a:cubicBezTo>
                    <a:pt x="30" y="5976"/>
                    <a:pt x="54" y="5956"/>
                    <a:pt x="80" y="593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g30e558a7298_0_2143"/>
            <p:cNvSpPr/>
            <p:nvPr/>
          </p:nvSpPr>
          <p:spPr>
            <a:xfrm flipH="1">
              <a:off x="7557342" y="2182612"/>
              <a:ext cx="2716" cy="103817"/>
            </a:xfrm>
            <a:custGeom>
              <a:rect b="b" l="l" r="r" t="t"/>
              <a:pathLst>
                <a:path extrusionOk="0" h="6001" w="157">
                  <a:moveTo>
                    <a:pt x="157" y="0"/>
                  </a:moveTo>
                  <a:lnTo>
                    <a:pt x="157" y="0"/>
                  </a:lnTo>
                  <a:cubicBezTo>
                    <a:pt x="154" y="0"/>
                    <a:pt x="152" y="5"/>
                    <a:pt x="148" y="7"/>
                  </a:cubicBezTo>
                  <a:cubicBezTo>
                    <a:pt x="110" y="26"/>
                    <a:pt x="65" y="49"/>
                    <a:pt x="18" y="67"/>
                  </a:cubicBezTo>
                  <a:lnTo>
                    <a:pt x="1" y="6001"/>
                  </a:lnTo>
                  <a:cubicBezTo>
                    <a:pt x="50" y="5983"/>
                    <a:pt x="95" y="5964"/>
                    <a:pt x="131" y="5941"/>
                  </a:cubicBezTo>
                  <a:cubicBezTo>
                    <a:pt x="135" y="5941"/>
                    <a:pt x="137" y="5941"/>
                    <a:pt x="137" y="5939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g30e558a7298_0_2143"/>
            <p:cNvSpPr/>
            <p:nvPr/>
          </p:nvSpPr>
          <p:spPr>
            <a:xfrm flipH="1">
              <a:off x="7559747" y="2183754"/>
              <a:ext cx="2266" cy="103125"/>
            </a:xfrm>
            <a:custGeom>
              <a:rect b="b" l="l" r="r" t="t"/>
              <a:pathLst>
                <a:path extrusionOk="0" h="5961" w="131">
                  <a:moveTo>
                    <a:pt x="131" y="1"/>
                  </a:moveTo>
                  <a:lnTo>
                    <a:pt x="131" y="1"/>
                  </a:lnTo>
                  <a:cubicBezTo>
                    <a:pt x="95" y="9"/>
                    <a:pt x="56" y="22"/>
                    <a:pt x="20" y="28"/>
                  </a:cubicBezTo>
                  <a:lnTo>
                    <a:pt x="1" y="5960"/>
                  </a:lnTo>
                  <a:cubicBezTo>
                    <a:pt x="41" y="5954"/>
                    <a:pt x="80" y="5943"/>
                    <a:pt x="114" y="5935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g30e558a7298_0_2143"/>
            <p:cNvSpPr/>
            <p:nvPr/>
          </p:nvSpPr>
          <p:spPr>
            <a:xfrm flipH="1">
              <a:off x="7561667" y="2184239"/>
              <a:ext cx="1678" cy="102849"/>
            </a:xfrm>
            <a:custGeom>
              <a:rect b="b" l="l" r="r" t="t"/>
              <a:pathLst>
                <a:path extrusionOk="0" h="5945" w="97">
                  <a:moveTo>
                    <a:pt x="97" y="0"/>
                  </a:moveTo>
                  <a:cubicBezTo>
                    <a:pt x="71" y="0"/>
                    <a:pt x="46" y="5"/>
                    <a:pt x="20" y="7"/>
                  </a:cubicBezTo>
                  <a:lnTo>
                    <a:pt x="1" y="5945"/>
                  </a:lnTo>
                  <a:cubicBezTo>
                    <a:pt x="26" y="5941"/>
                    <a:pt x="56" y="5939"/>
                    <a:pt x="78" y="5932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g30e558a7298_0_2143"/>
            <p:cNvSpPr/>
            <p:nvPr/>
          </p:nvSpPr>
          <p:spPr>
            <a:xfrm flipH="1">
              <a:off x="7562982" y="2184342"/>
              <a:ext cx="1505" cy="102831"/>
            </a:xfrm>
            <a:custGeom>
              <a:rect b="b" l="l" r="r" t="t"/>
              <a:pathLst>
                <a:path extrusionOk="0" h="5944" w="87">
                  <a:moveTo>
                    <a:pt x="86" y="1"/>
                  </a:moveTo>
                  <a:lnTo>
                    <a:pt x="86" y="1"/>
                  </a:lnTo>
                  <a:cubicBezTo>
                    <a:pt x="63" y="5"/>
                    <a:pt x="41" y="9"/>
                    <a:pt x="20" y="9"/>
                  </a:cubicBezTo>
                  <a:lnTo>
                    <a:pt x="1" y="5943"/>
                  </a:lnTo>
                  <a:cubicBezTo>
                    <a:pt x="24" y="5943"/>
                    <a:pt x="45" y="5943"/>
                    <a:pt x="67" y="5939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g30e558a7298_0_2143"/>
            <p:cNvSpPr/>
            <p:nvPr/>
          </p:nvSpPr>
          <p:spPr>
            <a:xfrm flipH="1">
              <a:off x="7564141" y="2184464"/>
              <a:ext cx="1419" cy="102676"/>
            </a:xfrm>
            <a:custGeom>
              <a:rect b="b" l="l" r="r" t="t"/>
              <a:pathLst>
                <a:path extrusionOk="0" h="5935" w="82">
                  <a:moveTo>
                    <a:pt x="18" y="0"/>
                  </a:moveTo>
                  <a:lnTo>
                    <a:pt x="1" y="5934"/>
                  </a:lnTo>
                  <a:lnTo>
                    <a:pt x="63" y="593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g30e558a7298_0_2143"/>
            <p:cNvSpPr/>
            <p:nvPr/>
          </p:nvSpPr>
          <p:spPr>
            <a:xfrm flipH="1">
              <a:off x="7565248" y="2184342"/>
              <a:ext cx="1298" cy="102797"/>
            </a:xfrm>
            <a:custGeom>
              <a:rect b="b" l="l" r="r" t="t"/>
              <a:pathLst>
                <a:path extrusionOk="0" h="5942" w="75">
                  <a:moveTo>
                    <a:pt x="15" y="1"/>
                  </a:moveTo>
                  <a:lnTo>
                    <a:pt x="0" y="5939"/>
                  </a:lnTo>
                  <a:cubicBezTo>
                    <a:pt x="17" y="5941"/>
                    <a:pt x="41" y="5941"/>
                    <a:pt x="58" y="5941"/>
                  </a:cubicBezTo>
                  <a:lnTo>
                    <a:pt x="75" y="7"/>
                  </a:lnTo>
                  <a:cubicBezTo>
                    <a:pt x="56" y="7"/>
                    <a:pt x="39" y="7"/>
                    <a:pt x="15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g30e558a7298_0_2143"/>
            <p:cNvSpPr/>
            <p:nvPr/>
          </p:nvSpPr>
          <p:spPr>
            <a:xfrm flipH="1">
              <a:off x="7566269" y="2184308"/>
              <a:ext cx="1315" cy="102779"/>
            </a:xfrm>
            <a:custGeom>
              <a:rect b="b" l="l" r="r" t="t"/>
              <a:pathLst>
                <a:path extrusionOk="0" h="5941" w="76">
                  <a:moveTo>
                    <a:pt x="17" y="1"/>
                  </a:moveTo>
                  <a:lnTo>
                    <a:pt x="0" y="5935"/>
                  </a:lnTo>
                  <a:cubicBezTo>
                    <a:pt x="22" y="5939"/>
                    <a:pt x="41" y="5941"/>
                    <a:pt x="60" y="5941"/>
                  </a:cubicBezTo>
                  <a:lnTo>
                    <a:pt x="75" y="5"/>
                  </a:lnTo>
                  <a:lnTo>
                    <a:pt x="75" y="5"/>
                  </a:lnTo>
                  <a:cubicBezTo>
                    <a:pt x="75" y="5"/>
                    <a:pt x="75" y="5"/>
                    <a:pt x="75" y="5"/>
                  </a:cubicBezTo>
                  <a:lnTo>
                    <a:pt x="75" y="3"/>
                  </a:lnTo>
                  <a:lnTo>
                    <a:pt x="75" y="5"/>
                  </a:lnTo>
                  <a:lnTo>
                    <a:pt x="75" y="5"/>
                  </a:lnTo>
                  <a:cubicBezTo>
                    <a:pt x="60" y="5"/>
                    <a:pt x="37" y="1"/>
                    <a:pt x="17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g30e558a7298_0_2143"/>
            <p:cNvSpPr/>
            <p:nvPr/>
          </p:nvSpPr>
          <p:spPr>
            <a:xfrm flipH="1">
              <a:off x="7567272" y="2184118"/>
              <a:ext cx="1349" cy="102866"/>
            </a:xfrm>
            <a:custGeom>
              <a:rect b="b" l="l" r="r" t="t"/>
              <a:pathLst>
                <a:path extrusionOk="0" h="5946" w="78">
                  <a:moveTo>
                    <a:pt x="18" y="1"/>
                  </a:moveTo>
                  <a:lnTo>
                    <a:pt x="1" y="5935"/>
                  </a:lnTo>
                  <a:cubicBezTo>
                    <a:pt x="20" y="5939"/>
                    <a:pt x="39" y="5946"/>
                    <a:pt x="60" y="5946"/>
                  </a:cubicBezTo>
                  <a:lnTo>
                    <a:pt x="77" y="12"/>
                  </a:lnTo>
                  <a:cubicBezTo>
                    <a:pt x="58" y="7"/>
                    <a:pt x="37" y="5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g30e558a7298_0_2143"/>
            <p:cNvSpPr/>
            <p:nvPr/>
          </p:nvSpPr>
          <p:spPr>
            <a:xfrm flipH="1">
              <a:off x="7568310" y="2183858"/>
              <a:ext cx="1419" cy="102935"/>
            </a:xfrm>
            <a:custGeom>
              <a:rect b="b" l="l" r="r" t="t"/>
              <a:pathLst>
                <a:path extrusionOk="0" h="5950" w="82">
                  <a:moveTo>
                    <a:pt x="22" y="1"/>
                  </a:moveTo>
                  <a:lnTo>
                    <a:pt x="1" y="5935"/>
                  </a:lnTo>
                  <a:cubicBezTo>
                    <a:pt x="24" y="5943"/>
                    <a:pt x="43" y="5948"/>
                    <a:pt x="65" y="5950"/>
                  </a:cubicBezTo>
                  <a:lnTo>
                    <a:pt x="82" y="16"/>
                  </a:lnTo>
                  <a:cubicBezTo>
                    <a:pt x="62" y="9"/>
                    <a:pt x="39" y="3"/>
                    <a:pt x="22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g30e558a7298_0_2143"/>
            <p:cNvSpPr/>
            <p:nvPr/>
          </p:nvSpPr>
          <p:spPr>
            <a:xfrm flipH="1">
              <a:off x="7569348" y="2183426"/>
              <a:ext cx="1643" cy="103108"/>
            </a:xfrm>
            <a:custGeom>
              <a:rect b="b" l="l" r="r" t="t"/>
              <a:pathLst>
                <a:path extrusionOk="0" h="5960" w="95">
                  <a:moveTo>
                    <a:pt x="20" y="0"/>
                  </a:moveTo>
                  <a:lnTo>
                    <a:pt x="1" y="5936"/>
                  </a:lnTo>
                  <a:cubicBezTo>
                    <a:pt x="27" y="5947"/>
                    <a:pt x="52" y="5954"/>
                    <a:pt x="74" y="5960"/>
                  </a:cubicBezTo>
                  <a:lnTo>
                    <a:pt x="95" y="26"/>
                  </a:lnTo>
                  <a:cubicBezTo>
                    <a:pt x="69" y="20"/>
                    <a:pt x="44" y="9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g30e558a7298_0_2143"/>
            <p:cNvSpPr/>
            <p:nvPr/>
          </p:nvSpPr>
          <p:spPr>
            <a:xfrm flipH="1">
              <a:off x="7570594" y="2178478"/>
              <a:ext cx="4861" cy="107658"/>
            </a:xfrm>
            <a:custGeom>
              <a:rect b="b" l="l" r="r" t="t"/>
              <a:pathLst>
                <a:path extrusionOk="0" h="6223" w="281">
                  <a:moveTo>
                    <a:pt x="16" y="0"/>
                  </a:moveTo>
                  <a:lnTo>
                    <a:pt x="1" y="5932"/>
                  </a:lnTo>
                  <a:cubicBezTo>
                    <a:pt x="1" y="6022"/>
                    <a:pt x="56" y="6114"/>
                    <a:pt x="178" y="6180"/>
                  </a:cubicBezTo>
                  <a:cubicBezTo>
                    <a:pt x="203" y="6197"/>
                    <a:pt x="231" y="6210"/>
                    <a:pt x="259" y="6222"/>
                  </a:cubicBezTo>
                  <a:lnTo>
                    <a:pt x="278" y="286"/>
                  </a:lnTo>
                  <a:lnTo>
                    <a:pt x="280" y="286"/>
                  </a:lnTo>
                  <a:cubicBezTo>
                    <a:pt x="250" y="276"/>
                    <a:pt x="223" y="259"/>
                    <a:pt x="193" y="246"/>
                  </a:cubicBezTo>
                  <a:cubicBezTo>
                    <a:pt x="71" y="180"/>
                    <a:pt x="16" y="86"/>
                    <a:pt x="16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g30e558a7298_0_2143"/>
            <p:cNvSpPr/>
            <p:nvPr/>
          </p:nvSpPr>
          <p:spPr>
            <a:xfrm flipH="1">
              <a:off x="7553432" y="2172457"/>
              <a:ext cx="22836" cy="12024"/>
            </a:xfrm>
            <a:custGeom>
              <a:rect b="b" l="l" r="r" t="t"/>
              <a:pathLst>
                <a:path extrusionOk="0" h="695" w="1320">
                  <a:moveTo>
                    <a:pt x="660" y="0"/>
                  </a:moveTo>
                  <a:cubicBezTo>
                    <a:pt x="506" y="0"/>
                    <a:pt x="353" y="34"/>
                    <a:pt x="238" y="103"/>
                  </a:cubicBezTo>
                  <a:cubicBezTo>
                    <a:pt x="1" y="239"/>
                    <a:pt x="5" y="459"/>
                    <a:pt x="240" y="594"/>
                  </a:cubicBezTo>
                  <a:cubicBezTo>
                    <a:pt x="357" y="661"/>
                    <a:pt x="510" y="695"/>
                    <a:pt x="663" y="695"/>
                  </a:cubicBezTo>
                  <a:cubicBezTo>
                    <a:pt x="816" y="695"/>
                    <a:pt x="969" y="661"/>
                    <a:pt x="1085" y="594"/>
                  </a:cubicBezTo>
                  <a:cubicBezTo>
                    <a:pt x="1320" y="459"/>
                    <a:pt x="1320" y="239"/>
                    <a:pt x="1085" y="103"/>
                  </a:cubicBezTo>
                  <a:cubicBezTo>
                    <a:pt x="968" y="34"/>
                    <a:pt x="813" y="0"/>
                    <a:pt x="660" y="0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g30e558a7298_0_2143"/>
            <p:cNvSpPr/>
            <p:nvPr/>
          </p:nvSpPr>
          <p:spPr>
            <a:xfrm flipH="1">
              <a:off x="7350434" y="2623814"/>
              <a:ext cx="21141" cy="108782"/>
            </a:xfrm>
            <a:custGeom>
              <a:rect b="b" l="l" r="r" t="t"/>
              <a:pathLst>
                <a:path extrusionOk="0" h="6288" w="1222">
                  <a:moveTo>
                    <a:pt x="1221" y="5"/>
                  </a:moveTo>
                  <a:lnTo>
                    <a:pt x="1221" y="6"/>
                  </a:lnTo>
                  <a:lnTo>
                    <a:pt x="1221" y="6"/>
                  </a:lnTo>
                  <a:cubicBezTo>
                    <a:pt x="1221" y="6"/>
                    <a:pt x="1221" y="6"/>
                    <a:pt x="1221" y="5"/>
                  </a:cubicBezTo>
                  <a:close/>
                  <a:moveTo>
                    <a:pt x="20" y="1"/>
                  </a:moveTo>
                  <a:lnTo>
                    <a:pt x="0" y="5939"/>
                  </a:lnTo>
                  <a:cubicBezTo>
                    <a:pt x="0" y="6027"/>
                    <a:pt x="62" y="6116"/>
                    <a:pt x="180" y="6185"/>
                  </a:cubicBezTo>
                  <a:cubicBezTo>
                    <a:pt x="297" y="6253"/>
                    <a:pt x="450" y="6287"/>
                    <a:pt x="604" y="6287"/>
                  </a:cubicBezTo>
                  <a:cubicBezTo>
                    <a:pt x="757" y="6287"/>
                    <a:pt x="910" y="6253"/>
                    <a:pt x="1027" y="6185"/>
                  </a:cubicBezTo>
                  <a:cubicBezTo>
                    <a:pt x="1145" y="6116"/>
                    <a:pt x="1202" y="6029"/>
                    <a:pt x="1202" y="5939"/>
                  </a:cubicBezTo>
                  <a:lnTo>
                    <a:pt x="1221" y="6"/>
                  </a:lnTo>
                  <a:lnTo>
                    <a:pt x="1221" y="6"/>
                  </a:lnTo>
                  <a:cubicBezTo>
                    <a:pt x="1221" y="93"/>
                    <a:pt x="1161" y="183"/>
                    <a:pt x="1046" y="248"/>
                  </a:cubicBezTo>
                  <a:cubicBezTo>
                    <a:pt x="929" y="318"/>
                    <a:pt x="774" y="353"/>
                    <a:pt x="620" y="353"/>
                  </a:cubicBezTo>
                  <a:cubicBezTo>
                    <a:pt x="466" y="353"/>
                    <a:pt x="313" y="319"/>
                    <a:pt x="195" y="251"/>
                  </a:cubicBezTo>
                  <a:cubicBezTo>
                    <a:pt x="77" y="182"/>
                    <a:pt x="20" y="93"/>
                    <a:pt x="20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g30e558a7298_0_2143"/>
            <p:cNvSpPr/>
            <p:nvPr/>
          </p:nvSpPr>
          <p:spPr>
            <a:xfrm flipH="1">
              <a:off x="7350434" y="2623901"/>
              <a:ext cx="346" cy="102779"/>
            </a:xfrm>
            <a:custGeom>
              <a:rect b="b" l="l" r="r" t="t"/>
              <a:pathLst>
                <a:path extrusionOk="0" h="5941" w="20">
                  <a:moveTo>
                    <a:pt x="19" y="0"/>
                  </a:moveTo>
                  <a:lnTo>
                    <a:pt x="0" y="5934"/>
                  </a:lnTo>
                  <a:lnTo>
                    <a:pt x="0" y="5941"/>
                  </a:lnTo>
                  <a:lnTo>
                    <a:pt x="19" y="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g30e558a7298_0_2143"/>
            <p:cNvSpPr/>
            <p:nvPr/>
          </p:nvSpPr>
          <p:spPr>
            <a:xfrm flipH="1">
              <a:off x="7350434" y="2624005"/>
              <a:ext cx="381" cy="103298"/>
            </a:xfrm>
            <a:custGeom>
              <a:rect b="b" l="l" r="r" t="t"/>
              <a:pathLst>
                <a:path extrusionOk="0" h="5971" w="22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  <a:moveTo>
                    <a:pt x="21" y="1"/>
                  </a:moveTo>
                  <a:cubicBezTo>
                    <a:pt x="21" y="12"/>
                    <a:pt x="19" y="24"/>
                    <a:pt x="15" y="33"/>
                  </a:cubicBezTo>
                  <a:lnTo>
                    <a:pt x="0" y="5971"/>
                  </a:lnTo>
                  <a:cubicBezTo>
                    <a:pt x="2" y="5958"/>
                    <a:pt x="2" y="5945"/>
                    <a:pt x="2" y="5935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g30e558a7298_0_2143"/>
            <p:cNvSpPr/>
            <p:nvPr/>
          </p:nvSpPr>
          <p:spPr>
            <a:xfrm flipH="1">
              <a:off x="7350538" y="2624558"/>
              <a:ext cx="467" cy="103298"/>
            </a:xfrm>
            <a:custGeom>
              <a:rect b="b" l="l" r="r" t="t"/>
              <a:pathLst>
                <a:path extrusionOk="0" h="5971" w="27">
                  <a:moveTo>
                    <a:pt x="26" y="1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26" y="13"/>
                    <a:pt x="20" y="24"/>
                    <a:pt x="18" y="37"/>
                  </a:cubicBezTo>
                  <a:lnTo>
                    <a:pt x="0" y="5971"/>
                  </a:lnTo>
                  <a:cubicBezTo>
                    <a:pt x="5" y="5960"/>
                    <a:pt x="7" y="5947"/>
                    <a:pt x="11" y="5939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g30e558a7298_0_2143"/>
            <p:cNvSpPr/>
            <p:nvPr/>
          </p:nvSpPr>
          <p:spPr>
            <a:xfrm flipH="1">
              <a:off x="7350694" y="2625181"/>
              <a:ext cx="571" cy="103316"/>
            </a:xfrm>
            <a:custGeom>
              <a:rect b="b" l="l" r="r" t="t"/>
              <a:pathLst>
                <a:path extrusionOk="0" h="5972" w="33">
                  <a:moveTo>
                    <a:pt x="33" y="1"/>
                  </a:moveTo>
                  <a:cubicBezTo>
                    <a:pt x="28" y="11"/>
                    <a:pt x="22" y="20"/>
                    <a:pt x="15" y="33"/>
                  </a:cubicBezTo>
                  <a:lnTo>
                    <a:pt x="0" y="5971"/>
                  </a:lnTo>
                  <a:cubicBezTo>
                    <a:pt x="7" y="5956"/>
                    <a:pt x="11" y="5948"/>
                    <a:pt x="15" y="5935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g30e558a7298_0_2143"/>
            <p:cNvSpPr/>
            <p:nvPr/>
          </p:nvSpPr>
          <p:spPr>
            <a:xfrm flipH="1">
              <a:off x="7350988" y="2625735"/>
              <a:ext cx="727" cy="103316"/>
            </a:xfrm>
            <a:custGeom>
              <a:rect b="b" l="l" r="r" t="t"/>
              <a:pathLst>
                <a:path extrusionOk="0" h="5972" w="42">
                  <a:moveTo>
                    <a:pt x="41" y="1"/>
                  </a:moveTo>
                  <a:lnTo>
                    <a:pt x="41" y="1"/>
                  </a:lnTo>
                  <a:cubicBezTo>
                    <a:pt x="35" y="14"/>
                    <a:pt x="26" y="26"/>
                    <a:pt x="20" y="37"/>
                  </a:cubicBezTo>
                  <a:lnTo>
                    <a:pt x="1" y="5971"/>
                  </a:lnTo>
                  <a:cubicBezTo>
                    <a:pt x="9" y="5960"/>
                    <a:pt x="20" y="5952"/>
                    <a:pt x="26" y="5939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g30e558a7298_0_2143"/>
            <p:cNvSpPr/>
            <p:nvPr/>
          </p:nvSpPr>
          <p:spPr>
            <a:xfrm flipH="1">
              <a:off x="7351351" y="2626375"/>
              <a:ext cx="1021" cy="103402"/>
            </a:xfrm>
            <a:custGeom>
              <a:rect b="b" l="l" r="r" t="t"/>
              <a:pathLst>
                <a:path extrusionOk="0" h="5977" w="59">
                  <a:moveTo>
                    <a:pt x="58" y="0"/>
                  </a:moveTo>
                  <a:lnTo>
                    <a:pt x="58" y="0"/>
                  </a:lnTo>
                  <a:cubicBezTo>
                    <a:pt x="45" y="13"/>
                    <a:pt x="32" y="30"/>
                    <a:pt x="20" y="43"/>
                  </a:cubicBezTo>
                  <a:lnTo>
                    <a:pt x="0" y="5977"/>
                  </a:lnTo>
                  <a:cubicBezTo>
                    <a:pt x="15" y="5962"/>
                    <a:pt x="28" y="5949"/>
                    <a:pt x="39" y="5934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g30e558a7298_0_2143"/>
            <p:cNvSpPr/>
            <p:nvPr/>
          </p:nvSpPr>
          <p:spPr>
            <a:xfrm flipH="1">
              <a:off x="7352026" y="2627101"/>
              <a:ext cx="1678" cy="103679"/>
            </a:xfrm>
            <a:custGeom>
              <a:rect b="b" l="l" r="r" t="t"/>
              <a:pathLst>
                <a:path extrusionOk="0" h="5993" w="97">
                  <a:moveTo>
                    <a:pt x="97" y="1"/>
                  </a:moveTo>
                  <a:lnTo>
                    <a:pt x="97" y="1"/>
                  </a:lnTo>
                  <a:cubicBezTo>
                    <a:pt x="73" y="20"/>
                    <a:pt x="50" y="39"/>
                    <a:pt x="20" y="54"/>
                  </a:cubicBezTo>
                  <a:lnTo>
                    <a:pt x="1" y="5992"/>
                  </a:lnTo>
                  <a:cubicBezTo>
                    <a:pt x="33" y="5973"/>
                    <a:pt x="58" y="5954"/>
                    <a:pt x="77" y="5935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g30e558a7298_0_2143"/>
            <p:cNvSpPr/>
            <p:nvPr/>
          </p:nvSpPr>
          <p:spPr>
            <a:xfrm flipH="1">
              <a:off x="7353358" y="2628036"/>
              <a:ext cx="2716" cy="103817"/>
            </a:xfrm>
            <a:custGeom>
              <a:rect b="b" l="l" r="r" t="t"/>
              <a:pathLst>
                <a:path extrusionOk="0" h="6001" w="157">
                  <a:moveTo>
                    <a:pt x="157" y="0"/>
                  </a:moveTo>
                  <a:cubicBezTo>
                    <a:pt x="153" y="4"/>
                    <a:pt x="150" y="4"/>
                    <a:pt x="150" y="4"/>
                  </a:cubicBezTo>
                  <a:cubicBezTo>
                    <a:pt x="110" y="30"/>
                    <a:pt x="65" y="49"/>
                    <a:pt x="18" y="66"/>
                  </a:cubicBezTo>
                  <a:lnTo>
                    <a:pt x="1" y="6000"/>
                  </a:lnTo>
                  <a:cubicBezTo>
                    <a:pt x="46" y="5983"/>
                    <a:pt x="93" y="5964"/>
                    <a:pt x="131" y="5941"/>
                  </a:cubicBezTo>
                  <a:cubicBezTo>
                    <a:pt x="135" y="5938"/>
                    <a:pt x="138" y="5938"/>
                    <a:pt x="138" y="59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g30e558a7298_0_2143"/>
            <p:cNvSpPr/>
            <p:nvPr/>
          </p:nvSpPr>
          <p:spPr>
            <a:xfrm flipH="1">
              <a:off x="7355745" y="2629177"/>
              <a:ext cx="2284" cy="103160"/>
            </a:xfrm>
            <a:custGeom>
              <a:rect b="b" l="l" r="r" t="t"/>
              <a:pathLst>
                <a:path extrusionOk="0" h="5963" w="132">
                  <a:moveTo>
                    <a:pt x="131" y="0"/>
                  </a:moveTo>
                  <a:lnTo>
                    <a:pt x="131" y="0"/>
                  </a:lnTo>
                  <a:cubicBezTo>
                    <a:pt x="93" y="9"/>
                    <a:pt x="54" y="20"/>
                    <a:pt x="16" y="26"/>
                  </a:cubicBezTo>
                  <a:lnTo>
                    <a:pt x="1" y="5962"/>
                  </a:lnTo>
                  <a:cubicBezTo>
                    <a:pt x="39" y="5956"/>
                    <a:pt x="76" y="5947"/>
                    <a:pt x="114" y="5934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g30e558a7298_0_2143"/>
            <p:cNvSpPr/>
            <p:nvPr/>
          </p:nvSpPr>
          <p:spPr>
            <a:xfrm flipH="1">
              <a:off x="7357752" y="2629610"/>
              <a:ext cx="1592" cy="102900"/>
            </a:xfrm>
            <a:custGeom>
              <a:rect b="b" l="l" r="r" t="t"/>
              <a:pathLst>
                <a:path extrusionOk="0" h="5948" w="92">
                  <a:moveTo>
                    <a:pt x="92" y="1"/>
                  </a:moveTo>
                  <a:lnTo>
                    <a:pt x="92" y="1"/>
                  </a:lnTo>
                  <a:cubicBezTo>
                    <a:pt x="66" y="7"/>
                    <a:pt x="41" y="9"/>
                    <a:pt x="15" y="14"/>
                  </a:cubicBezTo>
                  <a:lnTo>
                    <a:pt x="0" y="5948"/>
                  </a:lnTo>
                  <a:cubicBezTo>
                    <a:pt x="26" y="5944"/>
                    <a:pt x="51" y="5941"/>
                    <a:pt x="77" y="5937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g30e558a7298_0_2143"/>
            <p:cNvSpPr/>
            <p:nvPr/>
          </p:nvSpPr>
          <p:spPr>
            <a:xfrm flipH="1">
              <a:off x="7359084" y="2629835"/>
              <a:ext cx="1419" cy="102797"/>
            </a:xfrm>
            <a:custGeom>
              <a:rect b="b" l="l" r="r" t="t"/>
              <a:pathLst>
                <a:path extrusionOk="0" h="5942" w="82">
                  <a:moveTo>
                    <a:pt x="82" y="1"/>
                  </a:moveTo>
                  <a:cubicBezTo>
                    <a:pt x="61" y="1"/>
                    <a:pt x="39" y="3"/>
                    <a:pt x="16" y="3"/>
                  </a:cubicBezTo>
                  <a:lnTo>
                    <a:pt x="1" y="5941"/>
                  </a:lnTo>
                  <a:cubicBezTo>
                    <a:pt x="22" y="5937"/>
                    <a:pt x="44" y="5935"/>
                    <a:pt x="67" y="5935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g30e558a7298_0_2143"/>
            <p:cNvSpPr/>
            <p:nvPr/>
          </p:nvSpPr>
          <p:spPr>
            <a:xfrm flipH="1">
              <a:off x="7360226" y="2629869"/>
              <a:ext cx="1384" cy="102762"/>
            </a:xfrm>
            <a:custGeom>
              <a:rect b="b" l="l" r="r" t="t"/>
              <a:pathLst>
                <a:path extrusionOk="0" h="5940" w="80">
                  <a:moveTo>
                    <a:pt x="20" y="1"/>
                  </a:moveTo>
                  <a:lnTo>
                    <a:pt x="1" y="5939"/>
                  </a:lnTo>
                  <a:lnTo>
                    <a:pt x="65" y="5939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g30e558a7298_0_2143"/>
            <p:cNvSpPr/>
            <p:nvPr/>
          </p:nvSpPr>
          <p:spPr>
            <a:xfrm flipH="1">
              <a:off x="7361247" y="2629835"/>
              <a:ext cx="1349" cy="102797"/>
            </a:xfrm>
            <a:custGeom>
              <a:rect b="b" l="l" r="r" t="t"/>
              <a:pathLst>
                <a:path extrusionOk="0" h="5942" w="78">
                  <a:moveTo>
                    <a:pt x="17" y="1"/>
                  </a:moveTo>
                  <a:lnTo>
                    <a:pt x="0" y="5935"/>
                  </a:lnTo>
                  <a:cubicBezTo>
                    <a:pt x="19" y="5937"/>
                    <a:pt x="39" y="5941"/>
                    <a:pt x="58" y="5941"/>
                  </a:cubicBezTo>
                  <a:lnTo>
                    <a:pt x="77" y="3"/>
                  </a:lnTo>
                  <a:cubicBezTo>
                    <a:pt x="56" y="3"/>
                    <a:pt x="36" y="1"/>
                    <a:pt x="17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g30e558a7298_0_2143"/>
            <p:cNvSpPr/>
            <p:nvPr/>
          </p:nvSpPr>
          <p:spPr>
            <a:xfrm flipH="1">
              <a:off x="7362285" y="2629731"/>
              <a:ext cx="1349" cy="102779"/>
            </a:xfrm>
            <a:custGeom>
              <a:rect b="b" l="l" r="r" t="t"/>
              <a:pathLst>
                <a:path extrusionOk="0" h="5941" w="78">
                  <a:moveTo>
                    <a:pt x="20" y="0"/>
                  </a:moveTo>
                  <a:lnTo>
                    <a:pt x="0" y="5934"/>
                  </a:lnTo>
                  <a:cubicBezTo>
                    <a:pt x="20" y="5937"/>
                    <a:pt x="39" y="5941"/>
                    <a:pt x="60" y="5941"/>
                  </a:cubicBezTo>
                  <a:lnTo>
                    <a:pt x="77" y="7"/>
                  </a:lnTo>
                  <a:cubicBezTo>
                    <a:pt x="58" y="7"/>
                    <a:pt x="39" y="2"/>
                    <a:pt x="20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g30e558a7298_0_2143"/>
            <p:cNvSpPr/>
            <p:nvPr/>
          </p:nvSpPr>
          <p:spPr>
            <a:xfrm flipH="1">
              <a:off x="7363288" y="2629541"/>
              <a:ext cx="1349" cy="102866"/>
            </a:xfrm>
            <a:custGeom>
              <a:rect b="b" l="l" r="r" t="t"/>
              <a:pathLst>
                <a:path extrusionOk="0" h="5946" w="78">
                  <a:moveTo>
                    <a:pt x="18" y="1"/>
                  </a:moveTo>
                  <a:lnTo>
                    <a:pt x="1" y="5935"/>
                  </a:lnTo>
                  <a:cubicBezTo>
                    <a:pt x="20" y="5941"/>
                    <a:pt x="39" y="5945"/>
                    <a:pt x="58" y="5945"/>
                  </a:cubicBezTo>
                  <a:lnTo>
                    <a:pt x="78" y="11"/>
                  </a:lnTo>
                  <a:cubicBezTo>
                    <a:pt x="54" y="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g30e558a7298_0_2143"/>
            <p:cNvSpPr/>
            <p:nvPr/>
          </p:nvSpPr>
          <p:spPr>
            <a:xfrm flipH="1">
              <a:off x="7364326" y="2629281"/>
              <a:ext cx="1419" cy="102935"/>
            </a:xfrm>
            <a:custGeom>
              <a:rect b="b" l="l" r="r" t="t"/>
              <a:pathLst>
                <a:path extrusionOk="0" h="5950" w="82">
                  <a:moveTo>
                    <a:pt x="18" y="1"/>
                  </a:moveTo>
                  <a:lnTo>
                    <a:pt x="1" y="5935"/>
                  </a:lnTo>
                  <a:cubicBezTo>
                    <a:pt x="20" y="5941"/>
                    <a:pt x="43" y="5948"/>
                    <a:pt x="65" y="5950"/>
                  </a:cubicBezTo>
                  <a:lnTo>
                    <a:pt x="82" y="16"/>
                  </a:lnTo>
                  <a:cubicBezTo>
                    <a:pt x="58" y="9"/>
                    <a:pt x="39" y="7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g30e558a7298_0_2143"/>
            <p:cNvSpPr/>
            <p:nvPr/>
          </p:nvSpPr>
          <p:spPr>
            <a:xfrm flipH="1">
              <a:off x="7365433" y="2628883"/>
              <a:ext cx="1557" cy="103073"/>
            </a:xfrm>
            <a:custGeom>
              <a:rect b="b" l="l" r="r" t="t"/>
              <a:pathLst>
                <a:path extrusionOk="0" h="5958" w="90">
                  <a:moveTo>
                    <a:pt x="19" y="0"/>
                  </a:moveTo>
                  <a:lnTo>
                    <a:pt x="0" y="5934"/>
                  </a:lnTo>
                  <a:cubicBezTo>
                    <a:pt x="26" y="5945"/>
                    <a:pt x="47" y="5953"/>
                    <a:pt x="73" y="5958"/>
                  </a:cubicBezTo>
                  <a:lnTo>
                    <a:pt x="90" y="24"/>
                  </a:lnTo>
                  <a:cubicBezTo>
                    <a:pt x="64" y="17"/>
                    <a:pt x="41" y="7"/>
                    <a:pt x="1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g30e558a7298_0_2143"/>
            <p:cNvSpPr/>
            <p:nvPr/>
          </p:nvSpPr>
          <p:spPr>
            <a:xfrm flipH="1">
              <a:off x="7366644" y="2623814"/>
              <a:ext cx="4930" cy="107744"/>
            </a:xfrm>
            <a:custGeom>
              <a:rect b="b" l="l" r="r" t="t"/>
              <a:pathLst>
                <a:path extrusionOk="0" h="6228" w="285">
                  <a:moveTo>
                    <a:pt x="20" y="1"/>
                  </a:moveTo>
                  <a:lnTo>
                    <a:pt x="0" y="5939"/>
                  </a:lnTo>
                  <a:cubicBezTo>
                    <a:pt x="0" y="6027"/>
                    <a:pt x="62" y="6116"/>
                    <a:pt x="180" y="6185"/>
                  </a:cubicBezTo>
                  <a:cubicBezTo>
                    <a:pt x="208" y="6202"/>
                    <a:pt x="237" y="6217"/>
                    <a:pt x="265" y="6227"/>
                  </a:cubicBezTo>
                  <a:lnTo>
                    <a:pt x="284" y="293"/>
                  </a:lnTo>
                  <a:cubicBezTo>
                    <a:pt x="252" y="280"/>
                    <a:pt x="225" y="268"/>
                    <a:pt x="195" y="251"/>
                  </a:cubicBezTo>
                  <a:cubicBezTo>
                    <a:pt x="77" y="182"/>
                    <a:pt x="20" y="93"/>
                    <a:pt x="20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g30e558a7298_0_2143"/>
            <p:cNvSpPr/>
            <p:nvPr/>
          </p:nvSpPr>
          <p:spPr>
            <a:xfrm flipH="1">
              <a:off x="7349431" y="2617880"/>
              <a:ext cx="22853" cy="12041"/>
            </a:xfrm>
            <a:custGeom>
              <a:rect b="b" l="l" r="r" t="t"/>
              <a:pathLst>
                <a:path extrusionOk="0" h="696" w="1321">
                  <a:moveTo>
                    <a:pt x="659" y="0"/>
                  </a:moveTo>
                  <a:cubicBezTo>
                    <a:pt x="505" y="0"/>
                    <a:pt x="352" y="34"/>
                    <a:pt x="236" y="103"/>
                  </a:cubicBezTo>
                  <a:cubicBezTo>
                    <a:pt x="1" y="239"/>
                    <a:pt x="1" y="459"/>
                    <a:pt x="236" y="594"/>
                  </a:cubicBezTo>
                  <a:cubicBezTo>
                    <a:pt x="354" y="662"/>
                    <a:pt x="507" y="696"/>
                    <a:pt x="661" y="696"/>
                  </a:cubicBezTo>
                  <a:cubicBezTo>
                    <a:pt x="815" y="696"/>
                    <a:pt x="970" y="661"/>
                    <a:pt x="1087" y="591"/>
                  </a:cubicBezTo>
                  <a:cubicBezTo>
                    <a:pt x="1320" y="459"/>
                    <a:pt x="1316" y="235"/>
                    <a:pt x="1085" y="103"/>
                  </a:cubicBezTo>
                  <a:cubicBezTo>
                    <a:pt x="967" y="34"/>
                    <a:pt x="813" y="0"/>
                    <a:pt x="65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g30e558a7298_0_2143"/>
            <p:cNvSpPr/>
            <p:nvPr/>
          </p:nvSpPr>
          <p:spPr>
            <a:xfrm flipH="1">
              <a:off x="7323775" y="2454465"/>
              <a:ext cx="78594" cy="193864"/>
            </a:xfrm>
            <a:custGeom>
              <a:rect b="b" l="l" r="r" t="t"/>
              <a:pathLst>
                <a:path extrusionOk="0" h="11206" w="4543">
                  <a:moveTo>
                    <a:pt x="4543" y="14"/>
                  </a:moveTo>
                  <a:lnTo>
                    <a:pt x="4543" y="28"/>
                  </a:lnTo>
                  <a:lnTo>
                    <a:pt x="4543" y="28"/>
                  </a:lnTo>
                  <a:cubicBezTo>
                    <a:pt x="4543" y="23"/>
                    <a:pt x="4543" y="18"/>
                    <a:pt x="4543" y="14"/>
                  </a:cubicBezTo>
                  <a:close/>
                  <a:moveTo>
                    <a:pt x="28" y="1"/>
                  </a:moveTo>
                  <a:lnTo>
                    <a:pt x="0" y="9890"/>
                  </a:lnTo>
                  <a:cubicBezTo>
                    <a:pt x="0" y="10232"/>
                    <a:pt x="222" y="10565"/>
                    <a:pt x="666" y="10823"/>
                  </a:cubicBezTo>
                  <a:cubicBezTo>
                    <a:pt x="769" y="10881"/>
                    <a:pt x="875" y="10934"/>
                    <a:pt x="995" y="10979"/>
                  </a:cubicBezTo>
                  <a:cubicBezTo>
                    <a:pt x="997" y="10981"/>
                    <a:pt x="1004" y="10981"/>
                    <a:pt x="1010" y="10985"/>
                  </a:cubicBezTo>
                  <a:cubicBezTo>
                    <a:pt x="1029" y="10992"/>
                    <a:pt x="1048" y="10998"/>
                    <a:pt x="1065" y="11004"/>
                  </a:cubicBezTo>
                  <a:cubicBezTo>
                    <a:pt x="1134" y="11028"/>
                    <a:pt x="1198" y="11053"/>
                    <a:pt x="1266" y="11073"/>
                  </a:cubicBezTo>
                  <a:cubicBezTo>
                    <a:pt x="1302" y="11081"/>
                    <a:pt x="1341" y="11088"/>
                    <a:pt x="1377" y="11098"/>
                  </a:cubicBezTo>
                  <a:cubicBezTo>
                    <a:pt x="1401" y="11105"/>
                    <a:pt x="1422" y="11111"/>
                    <a:pt x="1441" y="11115"/>
                  </a:cubicBezTo>
                  <a:cubicBezTo>
                    <a:pt x="1460" y="11118"/>
                    <a:pt x="1480" y="11128"/>
                    <a:pt x="1499" y="11130"/>
                  </a:cubicBezTo>
                  <a:cubicBezTo>
                    <a:pt x="1576" y="11143"/>
                    <a:pt x="1648" y="11156"/>
                    <a:pt x="1725" y="11169"/>
                  </a:cubicBezTo>
                  <a:cubicBezTo>
                    <a:pt x="1751" y="11173"/>
                    <a:pt x="1778" y="11175"/>
                    <a:pt x="1806" y="11179"/>
                  </a:cubicBezTo>
                  <a:cubicBezTo>
                    <a:pt x="1825" y="11179"/>
                    <a:pt x="1845" y="11182"/>
                    <a:pt x="1862" y="11182"/>
                  </a:cubicBezTo>
                  <a:cubicBezTo>
                    <a:pt x="1889" y="11186"/>
                    <a:pt x="1915" y="11188"/>
                    <a:pt x="1943" y="11192"/>
                  </a:cubicBezTo>
                  <a:cubicBezTo>
                    <a:pt x="2017" y="11199"/>
                    <a:pt x="2090" y="11201"/>
                    <a:pt x="2165" y="11205"/>
                  </a:cubicBezTo>
                  <a:cubicBezTo>
                    <a:pt x="2188" y="11205"/>
                    <a:pt x="2214" y="11201"/>
                    <a:pt x="2235" y="11201"/>
                  </a:cubicBezTo>
                  <a:lnTo>
                    <a:pt x="2297" y="11201"/>
                  </a:lnTo>
                  <a:cubicBezTo>
                    <a:pt x="2320" y="11201"/>
                    <a:pt x="2342" y="11203"/>
                    <a:pt x="2364" y="11203"/>
                  </a:cubicBezTo>
                  <a:cubicBezTo>
                    <a:pt x="2375" y="11203"/>
                    <a:pt x="2386" y="11202"/>
                    <a:pt x="2397" y="11201"/>
                  </a:cubicBezTo>
                  <a:cubicBezTo>
                    <a:pt x="2481" y="11201"/>
                    <a:pt x="2566" y="11194"/>
                    <a:pt x="2649" y="11186"/>
                  </a:cubicBezTo>
                  <a:cubicBezTo>
                    <a:pt x="2658" y="11186"/>
                    <a:pt x="2668" y="11182"/>
                    <a:pt x="2675" y="11182"/>
                  </a:cubicBezTo>
                  <a:cubicBezTo>
                    <a:pt x="2700" y="11179"/>
                    <a:pt x="2722" y="11175"/>
                    <a:pt x="2747" y="11175"/>
                  </a:cubicBezTo>
                  <a:cubicBezTo>
                    <a:pt x="2811" y="11167"/>
                    <a:pt x="2876" y="11156"/>
                    <a:pt x="2935" y="11147"/>
                  </a:cubicBezTo>
                  <a:cubicBezTo>
                    <a:pt x="2963" y="11143"/>
                    <a:pt x="2993" y="11130"/>
                    <a:pt x="3021" y="11126"/>
                  </a:cubicBezTo>
                  <a:cubicBezTo>
                    <a:pt x="3098" y="11111"/>
                    <a:pt x="3170" y="11092"/>
                    <a:pt x="3243" y="11073"/>
                  </a:cubicBezTo>
                  <a:cubicBezTo>
                    <a:pt x="3285" y="11060"/>
                    <a:pt x="3326" y="11053"/>
                    <a:pt x="3364" y="11041"/>
                  </a:cubicBezTo>
                  <a:cubicBezTo>
                    <a:pt x="3398" y="11028"/>
                    <a:pt x="3426" y="11017"/>
                    <a:pt x="3458" y="11004"/>
                  </a:cubicBezTo>
                  <a:cubicBezTo>
                    <a:pt x="3488" y="10994"/>
                    <a:pt x="3516" y="10985"/>
                    <a:pt x="3541" y="10972"/>
                  </a:cubicBezTo>
                  <a:cubicBezTo>
                    <a:pt x="3652" y="10925"/>
                    <a:pt x="3761" y="10878"/>
                    <a:pt x="3860" y="10823"/>
                  </a:cubicBezTo>
                  <a:cubicBezTo>
                    <a:pt x="3868" y="10812"/>
                    <a:pt x="3879" y="10810"/>
                    <a:pt x="3887" y="10806"/>
                  </a:cubicBezTo>
                  <a:cubicBezTo>
                    <a:pt x="3911" y="10793"/>
                    <a:pt x="3928" y="10778"/>
                    <a:pt x="3947" y="10763"/>
                  </a:cubicBezTo>
                  <a:cubicBezTo>
                    <a:pt x="3977" y="10748"/>
                    <a:pt x="4003" y="10731"/>
                    <a:pt x="4028" y="10712"/>
                  </a:cubicBezTo>
                  <a:cubicBezTo>
                    <a:pt x="4050" y="10693"/>
                    <a:pt x="4069" y="10680"/>
                    <a:pt x="4092" y="10661"/>
                  </a:cubicBezTo>
                  <a:cubicBezTo>
                    <a:pt x="4116" y="10642"/>
                    <a:pt x="4139" y="10624"/>
                    <a:pt x="4158" y="10605"/>
                  </a:cubicBezTo>
                  <a:cubicBezTo>
                    <a:pt x="4165" y="10603"/>
                    <a:pt x="4167" y="10599"/>
                    <a:pt x="4173" y="10592"/>
                  </a:cubicBezTo>
                  <a:cubicBezTo>
                    <a:pt x="4182" y="10586"/>
                    <a:pt x="4188" y="10580"/>
                    <a:pt x="4199" y="10567"/>
                  </a:cubicBezTo>
                  <a:cubicBezTo>
                    <a:pt x="4231" y="10535"/>
                    <a:pt x="4263" y="10503"/>
                    <a:pt x="4291" y="10466"/>
                  </a:cubicBezTo>
                  <a:cubicBezTo>
                    <a:pt x="4297" y="10458"/>
                    <a:pt x="4306" y="10452"/>
                    <a:pt x="4314" y="10445"/>
                  </a:cubicBezTo>
                  <a:cubicBezTo>
                    <a:pt x="4318" y="10434"/>
                    <a:pt x="4323" y="10428"/>
                    <a:pt x="4329" y="10422"/>
                  </a:cubicBezTo>
                  <a:cubicBezTo>
                    <a:pt x="4348" y="10396"/>
                    <a:pt x="4363" y="10370"/>
                    <a:pt x="4382" y="10341"/>
                  </a:cubicBezTo>
                  <a:cubicBezTo>
                    <a:pt x="4389" y="10330"/>
                    <a:pt x="4400" y="10321"/>
                    <a:pt x="4402" y="10309"/>
                  </a:cubicBezTo>
                  <a:cubicBezTo>
                    <a:pt x="4408" y="10304"/>
                    <a:pt x="4408" y="10298"/>
                    <a:pt x="4408" y="10291"/>
                  </a:cubicBezTo>
                  <a:cubicBezTo>
                    <a:pt x="4425" y="10270"/>
                    <a:pt x="4434" y="10247"/>
                    <a:pt x="4442" y="10221"/>
                  </a:cubicBezTo>
                  <a:cubicBezTo>
                    <a:pt x="4449" y="10208"/>
                    <a:pt x="4459" y="10195"/>
                    <a:pt x="4464" y="10178"/>
                  </a:cubicBezTo>
                  <a:cubicBezTo>
                    <a:pt x="4466" y="10178"/>
                    <a:pt x="4466" y="10172"/>
                    <a:pt x="4470" y="10166"/>
                  </a:cubicBezTo>
                  <a:cubicBezTo>
                    <a:pt x="4474" y="10144"/>
                    <a:pt x="4481" y="10123"/>
                    <a:pt x="4489" y="10097"/>
                  </a:cubicBezTo>
                  <a:cubicBezTo>
                    <a:pt x="4491" y="10082"/>
                    <a:pt x="4498" y="10069"/>
                    <a:pt x="4500" y="10057"/>
                  </a:cubicBezTo>
                  <a:lnTo>
                    <a:pt x="4500" y="10044"/>
                  </a:lnTo>
                  <a:cubicBezTo>
                    <a:pt x="4506" y="10016"/>
                    <a:pt x="4506" y="9990"/>
                    <a:pt x="4511" y="9971"/>
                  </a:cubicBezTo>
                  <a:cubicBezTo>
                    <a:pt x="4511" y="9952"/>
                    <a:pt x="4513" y="9939"/>
                    <a:pt x="4513" y="9926"/>
                  </a:cubicBezTo>
                  <a:cubicBezTo>
                    <a:pt x="4517" y="9916"/>
                    <a:pt x="4517" y="9909"/>
                    <a:pt x="4517" y="9907"/>
                  </a:cubicBezTo>
                  <a:lnTo>
                    <a:pt x="4543" y="28"/>
                  </a:lnTo>
                  <a:lnTo>
                    <a:pt x="4543" y="28"/>
                  </a:lnTo>
                  <a:cubicBezTo>
                    <a:pt x="4542" y="45"/>
                    <a:pt x="4542" y="62"/>
                    <a:pt x="4538" y="82"/>
                  </a:cubicBezTo>
                  <a:cubicBezTo>
                    <a:pt x="4536" y="105"/>
                    <a:pt x="4532" y="127"/>
                    <a:pt x="4530" y="150"/>
                  </a:cubicBezTo>
                  <a:cubicBezTo>
                    <a:pt x="4528" y="169"/>
                    <a:pt x="4519" y="189"/>
                    <a:pt x="4513" y="206"/>
                  </a:cubicBezTo>
                  <a:cubicBezTo>
                    <a:pt x="4511" y="231"/>
                    <a:pt x="4504" y="255"/>
                    <a:pt x="4498" y="276"/>
                  </a:cubicBezTo>
                  <a:cubicBezTo>
                    <a:pt x="4489" y="295"/>
                    <a:pt x="4481" y="312"/>
                    <a:pt x="4472" y="327"/>
                  </a:cubicBezTo>
                  <a:cubicBezTo>
                    <a:pt x="4461" y="355"/>
                    <a:pt x="4453" y="376"/>
                    <a:pt x="4440" y="400"/>
                  </a:cubicBezTo>
                  <a:cubicBezTo>
                    <a:pt x="4429" y="415"/>
                    <a:pt x="4421" y="436"/>
                    <a:pt x="4408" y="451"/>
                  </a:cubicBezTo>
                  <a:cubicBezTo>
                    <a:pt x="4391" y="475"/>
                    <a:pt x="4376" y="502"/>
                    <a:pt x="4357" y="528"/>
                  </a:cubicBezTo>
                  <a:cubicBezTo>
                    <a:pt x="4344" y="545"/>
                    <a:pt x="4331" y="558"/>
                    <a:pt x="4318" y="575"/>
                  </a:cubicBezTo>
                  <a:cubicBezTo>
                    <a:pt x="4291" y="609"/>
                    <a:pt x="4259" y="645"/>
                    <a:pt x="4225" y="677"/>
                  </a:cubicBezTo>
                  <a:cubicBezTo>
                    <a:pt x="4212" y="690"/>
                    <a:pt x="4199" y="701"/>
                    <a:pt x="4186" y="714"/>
                  </a:cubicBezTo>
                  <a:cubicBezTo>
                    <a:pt x="4165" y="733"/>
                    <a:pt x="4141" y="752"/>
                    <a:pt x="4116" y="771"/>
                  </a:cubicBezTo>
                  <a:cubicBezTo>
                    <a:pt x="4096" y="788"/>
                    <a:pt x="4075" y="803"/>
                    <a:pt x="4056" y="820"/>
                  </a:cubicBezTo>
                  <a:cubicBezTo>
                    <a:pt x="4026" y="840"/>
                    <a:pt x="3998" y="859"/>
                    <a:pt x="3971" y="878"/>
                  </a:cubicBezTo>
                  <a:cubicBezTo>
                    <a:pt x="3945" y="895"/>
                    <a:pt x="3915" y="914"/>
                    <a:pt x="3887" y="931"/>
                  </a:cubicBezTo>
                  <a:cubicBezTo>
                    <a:pt x="3789" y="989"/>
                    <a:pt x="3680" y="1034"/>
                    <a:pt x="3574" y="1079"/>
                  </a:cubicBezTo>
                  <a:cubicBezTo>
                    <a:pt x="3544" y="1092"/>
                    <a:pt x="3514" y="1102"/>
                    <a:pt x="3486" y="1115"/>
                  </a:cubicBezTo>
                  <a:cubicBezTo>
                    <a:pt x="3413" y="1139"/>
                    <a:pt x="3345" y="1158"/>
                    <a:pt x="3275" y="1177"/>
                  </a:cubicBezTo>
                  <a:cubicBezTo>
                    <a:pt x="3198" y="1198"/>
                    <a:pt x="3125" y="1218"/>
                    <a:pt x="3046" y="1235"/>
                  </a:cubicBezTo>
                  <a:cubicBezTo>
                    <a:pt x="2957" y="1254"/>
                    <a:pt x="2867" y="1271"/>
                    <a:pt x="2773" y="1279"/>
                  </a:cubicBezTo>
                  <a:cubicBezTo>
                    <a:pt x="2752" y="1284"/>
                    <a:pt x="2728" y="1290"/>
                    <a:pt x="2703" y="1292"/>
                  </a:cubicBezTo>
                  <a:cubicBezTo>
                    <a:pt x="2579" y="1303"/>
                    <a:pt x="2453" y="1311"/>
                    <a:pt x="2327" y="1311"/>
                  </a:cubicBezTo>
                  <a:lnTo>
                    <a:pt x="2265" y="1311"/>
                  </a:lnTo>
                  <a:cubicBezTo>
                    <a:pt x="2141" y="1311"/>
                    <a:pt x="2013" y="1303"/>
                    <a:pt x="1894" y="1292"/>
                  </a:cubicBezTo>
                  <a:cubicBezTo>
                    <a:pt x="1870" y="1290"/>
                    <a:pt x="1851" y="1290"/>
                    <a:pt x="1834" y="1284"/>
                  </a:cubicBezTo>
                  <a:cubicBezTo>
                    <a:pt x="1710" y="1271"/>
                    <a:pt x="1591" y="1252"/>
                    <a:pt x="1473" y="1222"/>
                  </a:cubicBezTo>
                  <a:cubicBezTo>
                    <a:pt x="1450" y="1218"/>
                    <a:pt x="1426" y="1211"/>
                    <a:pt x="1407" y="1205"/>
                  </a:cubicBezTo>
                  <a:cubicBezTo>
                    <a:pt x="1298" y="1179"/>
                    <a:pt x="1196" y="1147"/>
                    <a:pt x="1095" y="1115"/>
                  </a:cubicBezTo>
                  <a:cubicBezTo>
                    <a:pt x="1076" y="1104"/>
                    <a:pt x="1055" y="1098"/>
                    <a:pt x="1038" y="1096"/>
                  </a:cubicBezTo>
                  <a:cubicBezTo>
                    <a:pt x="918" y="1047"/>
                    <a:pt x="801" y="996"/>
                    <a:pt x="696" y="929"/>
                  </a:cubicBezTo>
                  <a:cubicBezTo>
                    <a:pt x="248" y="673"/>
                    <a:pt x="28" y="338"/>
                    <a:pt x="2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g30e558a7298_0_2143"/>
            <p:cNvSpPr/>
            <p:nvPr/>
          </p:nvSpPr>
          <p:spPr>
            <a:xfrm flipH="1">
              <a:off x="7319900" y="2431940"/>
              <a:ext cx="85825" cy="45274"/>
            </a:xfrm>
            <a:custGeom>
              <a:rect b="b" l="l" r="r" t="t"/>
              <a:pathLst>
                <a:path extrusionOk="0" h="2617" w="4961">
                  <a:moveTo>
                    <a:pt x="2473" y="1"/>
                  </a:moveTo>
                  <a:cubicBezTo>
                    <a:pt x="1895" y="1"/>
                    <a:pt x="1318" y="129"/>
                    <a:pt x="879" y="385"/>
                  </a:cubicBezTo>
                  <a:cubicBezTo>
                    <a:pt x="0" y="895"/>
                    <a:pt x="2" y="1721"/>
                    <a:pt x="890" y="2233"/>
                  </a:cubicBezTo>
                  <a:cubicBezTo>
                    <a:pt x="1331" y="2489"/>
                    <a:pt x="1909" y="2616"/>
                    <a:pt x="2487" y="2616"/>
                  </a:cubicBezTo>
                  <a:cubicBezTo>
                    <a:pt x="3064" y="2616"/>
                    <a:pt x="3642" y="2489"/>
                    <a:pt x="4081" y="2233"/>
                  </a:cubicBezTo>
                  <a:cubicBezTo>
                    <a:pt x="4961" y="1721"/>
                    <a:pt x="4954" y="895"/>
                    <a:pt x="4073" y="385"/>
                  </a:cubicBezTo>
                  <a:cubicBezTo>
                    <a:pt x="3630" y="129"/>
                    <a:pt x="3051" y="1"/>
                    <a:pt x="2473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g30e558a7298_0_2143"/>
            <p:cNvSpPr/>
            <p:nvPr/>
          </p:nvSpPr>
          <p:spPr>
            <a:xfrm flipH="1">
              <a:off x="7352320" y="2353882"/>
              <a:ext cx="21071" cy="108765"/>
            </a:xfrm>
            <a:custGeom>
              <a:rect b="b" l="l" r="r" t="t"/>
              <a:pathLst>
                <a:path extrusionOk="0" h="6287" w="1218">
                  <a:moveTo>
                    <a:pt x="1218" y="5"/>
                  </a:moveTo>
                  <a:lnTo>
                    <a:pt x="1218" y="6"/>
                  </a:lnTo>
                  <a:lnTo>
                    <a:pt x="1218" y="6"/>
                  </a:lnTo>
                  <a:cubicBezTo>
                    <a:pt x="1218" y="5"/>
                    <a:pt x="1218" y="5"/>
                    <a:pt x="1218" y="5"/>
                  </a:cubicBezTo>
                  <a:close/>
                  <a:moveTo>
                    <a:pt x="22" y="0"/>
                  </a:moveTo>
                  <a:cubicBezTo>
                    <a:pt x="22" y="6"/>
                    <a:pt x="22" y="12"/>
                    <a:pt x="22" y="17"/>
                  </a:cubicBezTo>
                  <a:lnTo>
                    <a:pt x="22" y="17"/>
                  </a:lnTo>
                  <a:lnTo>
                    <a:pt x="22" y="0"/>
                  </a:lnTo>
                  <a:close/>
                  <a:moveTo>
                    <a:pt x="1218" y="6"/>
                  </a:moveTo>
                  <a:lnTo>
                    <a:pt x="1218" y="6"/>
                  </a:lnTo>
                  <a:cubicBezTo>
                    <a:pt x="1217" y="95"/>
                    <a:pt x="1162" y="182"/>
                    <a:pt x="1043" y="250"/>
                  </a:cubicBezTo>
                  <a:cubicBezTo>
                    <a:pt x="927" y="316"/>
                    <a:pt x="774" y="349"/>
                    <a:pt x="620" y="349"/>
                  </a:cubicBezTo>
                  <a:cubicBezTo>
                    <a:pt x="467" y="349"/>
                    <a:pt x="313" y="316"/>
                    <a:pt x="195" y="250"/>
                  </a:cubicBezTo>
                  <a:cubicBezTo>
                    <a:pt x="85" y="186"/>
                    <a:pt x="26" y="103"/>
                    <a:pt x="22" y="17"/>
                  </a:cubicBezTo>
                  <a:lnTo>
                    <a:pt x="22" y="17"/>
                  </a:lnTo>
                  <a:lnTo>
                    <a:pt x="1" y="5934"/>
                  </a:lnTo>
                  <a:cubicBezTo>
                    <a:pt x="1" y="6028"/>
                    <a:pt x="63" y="6114"/>
                    <a:pt x="180" y="6184"/>
                  </a:cubicBezTo>
                  <a:cubicBezTo>
                    <a:pt x="298" y="6252"/>
                    <a:pt x="451" y="6287"/>
                    <a:pt x="604" y="6287"/>
                  </a:cubicBezTo>
                  <a:cubicBezTo>
                    <a:pt x="757" y="6287"/>
                    <a:pt x="910" y="6252"/>
                    <a:pt x="1028" y="6184"/>
                  </a:cubicBezTo>
                  <a:cubicBezTo>
                    <a:pt x="1145" y="6116"/>
                    <a:pt x="1203" y="6028"/>
                    <a:pt x="1203" y="5941"/>
                  </a:cubicBezTo>
                  <a:lnTo>
                    <a:pt x="1218" y="6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g30e558a7298_0_2143"/>
            <p:cNvSpPr/>
            <p:nvPr/>
          </p:nvSpPr>
          <p:spPr>
            <a:xfrm flipH="1">
              <a:off x="7352320" y="2353952"/>
              <a:ext cx="277" cy="102797"/>
            </a:xfrm>
            <a:custGeom>
              <a:rect b="b" l="l" r="r" t="t"/>
              <a:pathLst>
                <a:path extrusionOk="0" h="5942" w="16">
                  <a:moveTo>
                    <a:pt x="16" y="1"/>
                  </a:moveTo>
                  <a:lnTo>
                    <a:pt x="1" y="5937"/>
                  </a:lnTo>
                  <a:lnTo>
                    <a:pt x="1" y="5941"/>
                  </a:lnTo>
                  <a:lnTo>
                    <a:pt x="16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g30e558a7298_0_2143"/>
            <p:cNvSpPr/>
            <p:nvPr/>
          </p:nvSpPr>
          <p:spPr>
            <a:xfrm flipH="1">
              <a:off x="7352320" y="2354073"/>
              <a:ext cx="381" cy="103298"/>
            </a:xfrm>
            <a:custGeom>
              <a:rect b="b" l="l" r="r" t="t"/>
              <a:pathLst>
                <a:path extrusionOk="0" h="5971" w="22">
                  <a:moveTo>
                    <a:pt x="22" y="0"/>
                  </a:moveTo>
                  <a:lnTo>
                    <a:pt x="22" y="0"/>
                  </a:lnTo>
                  <a:lnTo>
                    <a:pt x="22" y="0"/>
                  </a:ln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9"/>
                    <a:pt x="19" y="24"/>
                    <a:pt x="19" y="36"/>
                  </a:cubicBezTo>
                  <a:lnTo>
                    <a:pt x="0" y="5970"/>
                  </a:lnTo>
                  <a:cubicBezTo>
                    <a:pt x="5" y="5955"/>
                    <a:pt x="5" y="5947"/>
                    <a:pt x="7" y="5934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g30e558a7298_0_2143"/>
            <p:cNvSpPr/>
            <p:nvPr/>
          </p:nvSpPr>
          <p:spPr>
            <a:xfrm flipH="1">
              <a:off x="7352354" y="2354696"/>
              <a:ext cx="536" cy="103229"/>
            </a:xfrm>
            <a:custGeom>
              <a:rect b="b" l="l" r="r" t="t"/>
              <a:pathLst>
                <a:path extrusionOk="0" h="5967" w="31">
                  <a:moveTo>
                    <a:pt x="30" y="0"/>
                  </a:moveTo>
                  <a:cubicBezTo>
                    <a:pt x="26" y="9"/>
                    <a:pt x="24" y="22"/>
                    <a:pt x="20" y="28"/>
                  </a:cubicBezTo>
                  <a:lnTo>
                    <a:pt x="1" y="5966"/>
                  </a:lnTo>
                  <a:cubicBezTo>
                    <a:pt x="7" y="5954"/>
                    <a:pt x="11" y="5943"/>
                    <a:pt x="11" y="59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g30e558a7298_0_2143"/>
            <p:cNvSpPr/>
            <p:nvPr/>
          </p:nvSpPr>
          <p:spPr>
            <a:xfrm flipH="1">
              <a:off x="7352545" y="2355180"/>
              <a:ext cx="605" cy="103333"/>
            </a:xfrm>
            <a:custGeom>
              <a:rect b="b" l="l" r="r" t="t"/>
              <a:pathLst>
                <a:path extrusionOk="0" h="5973" w="35">
                  <a:moveTo>
                    <a:pt x="35" y="0"/>
                  </a:moveTo>
                  <a:lnTo>
                    <a:pt x="35" y="0"/>
                  </a:lnTo>
                  <a:cubicBezTo>
                    <a:pt x="31" y="13"/>
                    <a:pt x="26" y="26"/>
                    <a:pt x="20" y="36"/>
                  </a:cubicBezTo>
                  <a:lnTo>
                    <a:pt x="1" y="5972"/>
                  </a:lnTo>
                  <a:cubicBezTo>
                    <a:pt x="7" y="5960"/>
                    <a:pt x="13" y="5951"/>
                    <a:pt x="18" y="593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g30e558a7298_0_2143"/>
            <p:cNvSpPr/>
            <p:nvPr/>
          </p:nvSpPr>
          <p:spPr>
            <a:xfrm flipH="1">
              <a:off x="7352804" y="2355803"/>
              <a:ext cx="709" cy="103333"/>
            </a:xfrm>
            <a:custGeom>
              <a:rect b="b" l="l" r="r" t="t"/>
              <a:pathLst>
                <a:path extrusionOk="0" h="5973" w="41">
                  <a:moveTo>
                    <a:pt x="41" y="0"/>
                  </a:moveTo>
                  <a:cubicBezTo>
                    <a:pt x="30" y="13"/>
                    <a:pt x="24" y="24"/>
                    <a:pt x="15" y="39"/>
                  </a:cubicBezTo>
                  <a:lnTo>
                    <a:pt x="0" y="5973"/>
                  </a:lnTo>
                  <a:cubicBezTo>
                    <a:pt x="9" y="5960"/>
                    <a:pt x="15" y="5947"/>
                    <a:pt x="22" y="5936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g30e558a7298_0_2143"/>
            <p:cNvSpPr/>
            <p:nvPr/>
          </p:nvSpPr>
          <p:spPr>
            <a:xfrm flipH="1">
              <a:off x="7353237" y="2356460"/>
              <a:ext cx="951" cy="103419"/>
            </a:xfrm>
            <a:custGeom>
              <a:rect b="b" l="l" r="r" t="t"/>
              <a:pathLst>
                <a:path extrusionOk="0" h="5978" w="55">
                  <a:moveTo>
                    <a:pt x="54" y="1"/>
                  </a:moveTo>
                  <a:lnTo>
                    <a:pt x="54" y="1"/>
                  </a:lnTo>
                  <a:cubicBezTo>
                    <a:pt x="44" y="9"/>
                    <a:pt x="33" y="26"/>
                    <a:pt x="16" y="39"/>
                  </a:cubicBezTo>
                  <a:lnTo>
                    <a:pt x="1" y="5977"/>
                  </a:lnTo>
                  <a:cubicBezTo>
                    <a:pt x="16" y="5960"/>
                    <a:pt x="26" y="5948"/>
                    <a:pt x="39" y="5935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g30e558a7298_0_2143"/>
            <p:cNvSpPr/>
            <p:nvPr/>
          </p:nvSpPr>
          <p:spPr>
            <a:xfrm flipH="1">
              <a:off x="7353911" y="2357135"/>
              <a:ext cx="1592" cy="103696"/>
            </a:xfrm>
            <a:custGeom>
              <a:rect b="b" l="l" r="r" t="t"/>
              <a:pathLst>
                <a:path extrusionOk="0" h="5994" w="92">
                  <a:moveTo>
                    <a:pt x="92" y="0"/>
                  </a:moveTo>
                  <a:lnTo>
                    <a:pt x="92" y="0"/>
                  </a:lnTo>
                  <a:cubicBezTo>
                    <a:pt x="73" y="19"/>
                    <a:pt x="45" y="41"/>
                    <a:pt x="17" y="56"/>
                  </a:cubicBezTo>
                  <a:lnTo>
                    <a:pt x="0" y="5994"/>
                  </a:lnTo>
                  <a:cubicBezTo>
                    <a:pt x="30" y="5975"/>
                    <a:pt x="53" y="5953"/>
                    <a:pt x="77" y="5938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g30e558a7298_0_2143"/>
            <p:cNvSpPr/>
            <p:nvPr/>
          </p:nvSpPr>
          <p:spPr>
            <a:xfrm flipH="1">
              <a:off x="7355244" y="2358086"/>
              <a:ext cx="2630" cy="103817"/>
            </a:xfrm>
            <a:custGeom>
              <a:rect b="b" l="l" r="r" t="t"/>
              <a:pathLst>
                <a:path extrusionOk="0" h="6001" w="152">
                  <a:moveTo>
                    <a:pt x="152" y="1"/>
                  </a:moveTo>
                  <a:lnTo>
                    <a:pt x="152" y="1"/>
                  </a:lnTo>
                  <a:cubicBezTo>
                    <a:pt x="152" y="3"/>
                    <a:pt x="150" y="5"/>
                    <a:pt x="146" y="7"/>
                  </a:cubicBezTo>
                  <a:cubicBezTo>
                    <a:pt x="109" y="31"/>
                    <a:pt x="64" y="50"/>
                    <a:pt x="15" y="63"/>
                  </a:cubicBezTo>
                  <a:lnTo>
                    <a:pt x="0" y="6001"/>
                  </a:lnTo>
                  <a:cubicBezTo>
                    <a:pt x="45" y="5984"/>
                    <a:pt x="90" y="5965"/>
                    <a:pt x="131" y="5941"/>
                  </a:cubicBezTo>
                  <a:cubicBezTo>
                    <a:pt x="133" y="5939"/>
                    <a:pt x="135" y="5939"/>
                    <a:pt x="137" y="5939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g30e558a7298_0_2143"/>
            <p:cNvSpPr/>
            <p:nvPr/>
          </p:nvSpPr>
          <p:spPr>
            <a:xfrm flipH="1">
              <a:off x="7357596" y="2359159"/>
              <a:ext cx="2232" cy="103194"/>
            </a:xfrm>
            <a:custGeom>
              <a:rect b="b" l="l" r="r" t="t"/>
              <a:pathLst>
                <a:path extrusionOk="0" h="5965" w="129">
                  <a:moveTo>
                    <a:pt x="128" y="1"/>
                  </a:moveTo>
                  <a:cubicBezTo>
                    <a:pt x="92" y="13"/>
                    <a:pt x="54" y="24"/>
                    <a:pt x="15" y="30"/>
                  </a:cubicBezTo>
                  <a:lnTo>
                    <a:pt x="0" y="5964"/>
                  </a:lnTo>
                  <a:cubicBezTo>
                    <a:pt x="39" y="5960"/>
                    <a:pt x="75" y="5947"/>
                    <a:pt x="113" y="5937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g30e558a7298_0_2143"/>
            <p:cNvSpPr/>
            <p:nvPr/>
          </p:nvSpPr>
          <p:spPr>
            <a:xfrm flipH="1">
              <a:off x="7359551" y="2359643"/>
              <a:ext cx="1609" cy="102935"/>
            </a:xfrm>
            <a:custGeom>
              <a:rect b="b" l="l" r="r" t="t"/>
              <a:pathLst>
                <a:path extrusionOk="0" h="5950" w="93">
                  <a:moveTo>
                    <a:pt x="92" y="0"/>
                  </a:moveTo>
                  <a:cubicBezTo>
                    <a:pt x="67" y="9"/>
                    <a:pt x="41" y="11"/>
                    <a:pt x="15" y="11"/>
                  </a:cubicBezTo>
                  <a:lnTo>
                    <a:pt x="0" y="5949"/>
                  </a:lnTo>
                  <a:cubicBezTo>
                    <a:pt x="24" y="5945"/>
                    <a:pt x="52" y="5943"/>
                    <a:pt x="77" y="5936"/>
                  </a:cubicBezTo>
                  <a:lnTo>
                    <a:pt x="92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g30e558a7298_0_2143"/>
            <p:cNvSpPr/>
            <p:nvPr/>
          </p:nvSpPr>
          <p:spPr>
            <a:xfrm flipH="1">
              <a:off x="7360883" y="2359816"/>
              <a:ext cx="1419" cy="102797"/>
            </a:xfrm>
            <a:custGeom>
              <a:rect b="b" l="l" r="r" t="t"/>
              <a:pathLst>
                <a:path extrusionOk="0" h="5942" w="82">
                  <a:moveTo>
                    <a:pt x="81" y="1"/>
                  </a:moveTo>
                  <a:cubicBezTo>
                    <a:pt x="60" y="5"/>
                    <a:pt x="39" y="5"/>
                    <a:pt x="15" y="7"/>
                  </a:cubicBezTo>
                  <a:lnTo>
                    <a:pt x="0" y="5941"/>
                  </a:lnTo>
                  <a:cubicBezTo>
                    <a:pt x="22" y="5941"/>
                    <a:pt x="45" y="5941"/>
                    <a:pt x="66" y="5939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30e558a7298_0_2143"/>
            <p:cNvSpPr/>
            <p:nvPr/>
          </p:nvSpPr>
          <p:spPr>
            <a:xfrm flipH="1">
              <a:off x="7362025" y="2359937"/>
              <a:ext cx="1349" cy="102727"/>
            </a:xfrm>
            <a:custGeom>
              <a:rect b="b" l="l" r="r" t="t"/>
              <a:pathLst>
                <a:path extrusionOk="0" h="5938" w="78">
                  <a:moveTo>
                    <a:pt x="17" y="0"/>
                  </a:moveTo>
                  <a:lnTo>
                    <a:pt x="0" y="5934"/>
                  </a:lnTo>
                  <a:cubicBezTo>
                    <a:pt x="10" y="5937"/>
                    <a:pt x="20" y="5938"/>
                    <a:pt x="30" y="5938"/>
                  </a:cubicBezTo>
                  <a:cubicBezTo>
                    <a:pt x="40" y="5938"/>
                    <a:pt x="51" y="5937"/>
                    <a:pt x="62" y="5934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30e558a7298_0_2143"/>
            <p:cNvSpPr/>
            <p:nvPr/>
          </p:nvSpPr>
          <p:spPr>
            <a:xfrm flipH="1">
              <a:off x="7363063" y="2359868"/>
              <a:ext cx="1349" cy="102745"/>
            </a:xfrm>
            <a:custGeom>
              <a:rect b="b" l="l" r="r" t="t"/>
              <a:pathLst>
                <a:path extrusionOk="0" h="5939" w="78">
                  <a:moveTo>
                    <a:pt x="18" y="0"/>
                  </a:moveTo>
                  <a:lnTo>
                    <a:pt x="1" y="5938"/>
                  </a:lnTo>
                  <a:lnTo>
                    <a:pt x="60" y="5938"/>
                  </a:lnTo>
                  <a:lnTo>
                    <a:pt x="77" y="4"/>
                  </a:lnTo>
                  <a:cubicBezTo>
                    <a:pt x="56" y="4"/>
                    <a:pt x="35" y="0"/>
                    <a:pt x="18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g30e558a7298_0_2143"/>
            <p:cNvSpPr/>
            <p:nvPr/>
          </p:nvSpPr>
          <p:spPr>
            <a:xfrm flipH="1">
              <a:off x="7364101" y="2359782"/>
              <a:ext cx="1349" cy="102831"/>
            </a:xfrm>
            <a:custGeom>
              <a:rect b="b" l="l" r="r" t="t"/>
              <a:pathLst>
                <a:path extrusionOk="0" h="5944" w="78">
                  <a:moveTo>
                    <a:pt x="20" y="1"/>
                  </a:moveTo>
                  <a:lnTo>
                    <a:pt x="1" y="5937"/>
                  </a:lnTo>
                  <a:cubicBezTo>
                    <a:pt x="22" y="5941"/>
                    <a:pt x="41" y="5941"/>
                    <a:pt x="61" y="5943"/>
                  </a:cubicBezTo>
                  <a:lnTo>
                    <a:pt x="78" y="7"/>
                  </a:lnTo>
                  <a:cubicBezTo>
                    <a:pt x="58" y="3"/>
                    <a:pt x="39" y="3"/>
                    <a:pt x="20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g30e558a7298_0_2143"/>
            <p:cNvSpPr/>
            <p:nvPr/>
          </p:nvSpPr>
          <p:spPr>
            <a:xfrm flipH="1">
              <a:off x="7365087" y="2359574"/>
              <a:ext cx="1384" cy="102935"/>
            </a:xfrm>
            <a:custGeom>
              <a:rect b="b" l="l" r="r" t="t"/>
              <a:pathLst>
                <a:path extrusionOk="0" h="5950" w="80">
                  <a:moveTo>
                    <a:pt x="17" y="0"/>
                  </a:moveTo>
                  <a:lnTo>
                    <a:pt x="0" y="5936"/>
                  </a:lnTo>
                  <a:cubicBezTo>
                    <a:pt x="21" y="5940"/>
                    <a:pt x="41" y="5943"/>
                    <a:pt x="60" y="5949"/>
                  </a:cubicBezTo>
                  <a:lnTo>
                    <a:pt x="79" y="13"/>
                  </a:lnTo>
                  <a:cubicBezTo>
                    <a:pt x="60" y="9"/>
                    <a:pt x="38" y="6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g30e558a7298_0_2143"/>
            <p:cNvSpPr/>
            <p:nvPr/>
          </p:nvSpPr>
          <p:spPr>
            <a:xfrm flipH="1">
              <a:off x="7366160" y="2359263"/>
              <a:ext cx="1384" cy="103022"/>
            </a:xfrm>
            <a:custGeom>
              <a:rect b="b" l="l" r="r" t="t"/>
              <a:pathLst>
                <a:path extrusionOk="0" h="5955" w="80">
                  <a:moveTo>
                    <a:pt x="15" y="1"/>
                  </a:moveTo>
                  <a:lnTo>
                    <a:pt x="0" y="5937"/>
                  </a:lnTo>
                  <a:cubicBezTo>
                    <a:pt x="19" y="5948"/>
                    <a:pt x="41" y="5952"/>
                    <a:pt x="62" y="5954"/>
                  </a:cubicBezTo>
                  <a:lnTo>
                    <a:pt x="79" y="16"/>
                  </a:lnTo>
                  <a:cubicBezTo>
                    <a:pt x="62" y="14"/>
                    <a:pt x="39" y="10"/>
                    <a:pt x="15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g30e558a7298_0_2143"/>
            <p:cNvSpPr/>
            <p:nvPr/>
          </p:nvSpPr>
          <p:spPr>
            <a:xfrm flipH="1">
              <a:off x="7367267" y="2358865"/>
              <a:ext cx="1540" cy="103125"/>
            </a:xfrm>
            <a:custGeom>
              <a:rect b="b" l="l" r="r" t="t"/>
              <a:pathLst>
                <a:path extrusionOk="0" h="5961" w="89">
                  <a:moveTo>
                    <a:pt x="20" y="0"/>
                  </a:moveTo>
                  <a:lnTo>
                    <a:pt x="1" y="5939"/>
                  </a:lnTo>
                  <a:cubicBezTo>
                    <a:pt x="26" y="5945"/>
                    <a:pt x="48" y="5954"/>
                    <a:pt x="73" y="5960"/>
                  </a:cubicBezTo>
                  <a:lnTo>
                    <a:pt x="88" y="24"/>
                  </a:lnTo>
                  <a:cubicBezTo>
                    <a:pt x="65" y="20"/>
                    <a:pt x="41" y="11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g30e558a7298_0_2143"/>
            <p:cNvSpPr/>
            <p:nvPr/>
          </p:nvSpPr>
          <p:spPr>
            <a:xfrm flipH="1">
              <a:off x="7368461" y="2353882"/>
              <a:ext cx="4879" cy="107727"/>
            </a:xfrm>
            <a:custGeom>
              <a:rect b="b" l="l" r="r" t="t"/>
              <a:pathLst>
                <a:path extrusionOk="0" h="6227" w="282">
                  <a:moveTo>
                    <a:pt x="19" y="0"/>
                  </a:moveTo>
                  <a:lnTo>
                    <a:pt x="19" y="0"/>
                  </a:lnTo>
                  <a:cubicBezTo>
                    <a:pt x="19" y="6"/>
                    <a:pt x="19" y="12"/>
                    <a:pt x="19" y="17"/>
                  </a:cubicBezTo>
                  <a:lnTo>
                    <a:pt x="19" y="17"/>
                  </a:lnTo>
                  <a:lnTo>
                    <a:pt x="19" y="0"/>
                  </a:lnTo>
                  <a:close/>
                  <a:moveTo>
                    <a:pt x="19" y="17"/>
                  </a:moveTo>
                  <a:lnTo>
                    <a:pt x="0" y="5934"/>
                  </a:lnTo>
                  <a:cubicBezTo>
                    <a:pt x="0" y="6028"/>
                    <a:pt x="60" y="6114"/>
                    <a:pt x="177" y="6184"/>
                  </a:cubicBezTo>
                  <a:cubicBezTo>
                    <a:pt x="205" y="6201"/>
                    <a:pt x="235" y="6214"/>
                    <a:pt x="263" y="6227"/>
                  </a:cubicBezTo>
                  <a:lnTo>
                    <a:pt x="282" y="288"/>
                  </a:lnTo>
                  <a:cubicBezTo>
                    <a:pt x="250" y="276"/>
                    <a:pt x="222" y="267"/>
                    <a:pt x="194" y="250"/>
                  </a:cubicBezTo>
                  <a:cubicBezTo>
                    <a:pt x="82" y="186"/>
                    <a:pt x="23" y="103"/>
                    <a:pt x="19" y="17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g30e558a7298_0_2143"/>
            <p:cNvSpPr/>
            <p:nvPr/>
          </p:nvSpPr>
          <p:spPr>
            <a:xfrm flipH="1">
              <a:off x="7351247" y="2347931"/>
              <a:ext cx="22836" cy="12006"/>
            </a:xfrm>
            <a:custGeom>
              <a:rect b="b" l="l" r="r" t="t"/>
              <a:pathLst>
                <a:path extrusionOk="0" h="694" w="1320">
                  <a:moveTo>
                    <a:pt x="657" y="1"/>
                  </a:moveTo>
                  <a:cubicBezTo>
                    <a:pt x="504" y="1"/>
                    <a:pt x="350" y="35"/>
                    <a:pt x="233" y="103"/>
                  </a:cubicBezTo>
                  <a:cubicBezTo>
                    <a:pt x="0" y="238"/>
                    <a:pt x="0" y="457"/>
                    <a:pt x="235" y="594"/>
                  </a:cubicBezTo>
                  <a:cubicBezTo>
                    <a:pt x="353" y="660"/>
                    <a:pt x="507" y="693"/>
                    <a:pt x="660" y="693"/>
                  </a:cubicBezTo>
                  <a:cubicBezTo>
                    <a:pt x="814" y="693"/>
                    <a:pt x="967" y="660"/>
                    <a:pt x="1083" y="594"/>
                  </a:cubicBezTo>
                  <a:cubicBezTo>
                    <a:pt x="1319" y="457"/>
                    <a:pt x="1315" y="238"/>
                    <a:pt x="1083" y="103"/>
                  </a:cubicBezTo>
                  <a:cubicBezTo>
                    <a:pt x="964" y="35"/>
                    <a:pt x="810" y="1"/>
                    <a:pt x="657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g30e558a7298_0_2143"/>
            <p:cNvSpPr/>
            <p:nvPr/>
          </p:nvSpPr>
          <p:spPr>
            <a:xfrm flipH="1">
              <a:off x="7260820" y="2352585"/>
              <a:ext cx="21054" cy="108765"/>
            </a:xfrm>
            <a:custGeom>
              <a:rect b="b" l="l" r="r" t="t"/>
              <a:pathLst>
                <a:path extrusionOk="0" h="6287" w="1217">
                  <a:moveTo>
                    <a:pt x="1217" y="5"/>
                  </a:moveTo>
                  <a:lnTo>
                    <a:pt x="1217" y="6"/>
                  </a:lnTo>
                  <a:lnTo>
                    <a:pt x="1217" y="6"/>
                  </a:lnTo>
                  <a:cubicBezTo>
                    <a:pt x="1217" y="6"/>
                    <a:pt x="1217" y="5"/>
                    <a:pt x="1217" y="5"/>
                  </a:cubicBezTo>
                  <a:close/>
                  <a:moveTo>
                    <a:pt x="15" y="1"/>
                  </a:moveTo>
                  <a:lnTo>
                    <a:pt x="0" y="5935"/>
                  </a:lnTo>
                  <a:cubicBezTo>
                    <a:pt x="0" y="6026"/>
                    <a:pt x="58" y="6116"/>
                    <a:pt x="177" y="6184"/>
                  </a:cubicBezTo>
                  <a:cubicBezTo>
                    <a:pt x="294" y="6253"/>
                    <a:pt x="447" y="6287"/>
                    <a:pt x="601" y="6287"/>
                  </a:cubicBezTo>
                  <a:cubicBezTo>
                    <a:pt x="755" y="6287"/>
                    <a:pt x="910" y="6253"/>
                    <a:pt x="1027" y="6184"/>
                  </a:cubicBezTo>
                  <a:cubicBezTo>
                    <a:pt x="1142" y="6116"/>
                    <a:pt x="1202" y="6029"/>
                    <a:pt x="1202" y="5939"/>
                  </a:cubicBezTo>
                  <a:lnTo>
                    <a:pt x="1217" y="6"/>
                  </a:lnTo>
                  <a:lnTo>
                    <a:pt x="1217" y="6"/>
                  </a:lnTo>
                  <a:cubicBezTo>
                    <a:pt x="1217" y="93"/>
                    <a:pt x="1159" y="182"/>
                    <a:pt x="1042" y="248"/>
                  </a:cubicBezTo>
                  <a:cubicBezTo>
                    <a:pt x="925" y="315"/>
                    <a:pt x="771" y="349"/>
                    <a:pt x="618" y="349"/>
                  </a:cubicBezTo>
                  <a:cubicBezTo>
                    <a:pt x="465" y="349"/>
                    <a:pt x="312" y="315"/>
                    <a:pt x="195" y="248"/>
                  </a:cubicBezTo>
                  <a:cubicBezTo>
                    <a:pt x="73" y="182"/>
                    <a:pt x="15" y="88"/>
                    <a:pt x="15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g30e558a7298_0_2143"/>
            <p:cNvSpPr/>
            <p:nvPr/>
          </p:nvSpPr>
          <p:spPr>
            <a:xfrm flipH="1">
              <a:off x="7260820" y="2352654"/>
              <a:ext cx="260" cy="102727"/>
            </a:xfrm>
            <a:custGeom>
              <a:rect b="b" l="l" r="r" t="t"/>
              <a:pathLst>
                <a:path extrusionOk="0" h="5938" w="15">
                  <a:moveTo>
                    <a:pt x="15" y="1"/>
                  </a:moveTo>
                  <a:lnTo>
                    <a:pt x="0" y="5935"/>
                  </a:lnTo>
                  <a:lnTo>
                    <a:pt x="0" y="5937"/>
                  </a:lnTo>
                  <a:lnTo>
                    <a:pt x="15" y="3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g30e558a7298_0_2143"/>
            <p:cNvSpPr/>
            <p:nvPr/>
          </p:nvSpPr>
          <p:spPr>
            <a:xfrm flipH="1">
              <a:off x="7260820" y="2352706"/>
              <a:ext cx="346" cy="103367"/>
            </a:xfrm>
            <a:custGeom>
              <a:rect b="b" l="l" r="r" t="t"/>
              <a:pathLst>
                <a:path extrusionOk="0" h="5975" w="20">
                  <a:moveTo>
                    <a:pt x="20" y="0"/>
                  </a:moveTo>
                  <a:lnTo>
                    <a:pt x="20" y="9"/>
                  </a:lnTo>
                  <a:lnTo>
                    <a:pt x="20" y="9"/>
                  </a:lnTo>
                  <a:cubicBezTo>
                    <a:pt x="20" y="6"/>
                    <a:pt x="20" y="3"/>
                    <a:pt x="20" y="0"/>
                  </a:cubicBezTo>
                  <a:close/>
                  <a:moveTo>
                    <a:pt x="20" y="9"/>
                  </a:moveTo>
                  <a:cubicBezTo>
                    <a:pt x="20" y="19"/>
                    <a:pt x="20" y="26"/>
                    <a:pt x="18" y="36"/>
                  </a:cubicBezTo>
                  <a:lnTo>
                    <a:pt x="1" y="5968"/>
                  </a:lnTo>
                  <a:lnTo>
                    <a:pt x="1" y="5968"/>
                  </a:lnTo>
                  <a:cubicBezTo>
                    <a:pt x="1" y="5957"/>
                    <a:pt x="1" y="5945"/>
                    <a:pt x="5" y="5934"/>
                  </a:cubicBezTo>
                  <a:lnTo>
                    <a:pt x="20" y="9"/>
                  </a:lnTo>
                  <a:close/>
                  <a:moveTo>
                    <a:pt x="1" y="5968"/>
                  </a:moveTo>
                  <a:lnTo>
                    <a:pt x="1" y="5968"/>
                  </a:lnTo>
                  <a:cubicBezTo>
                    <a:pt x="1" y="5970"/>
                    <a:pt x="1" y="5973"/>
                    <a:pt x="1" y="5975"/>
                  </a:cubicBezTo>
                  <a:lnTo>
                    <a:pt x="1" y="5968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g30e558a7298_0_2143"/>
            <p:cNvSpPr/>
            <p:nvPr/>
          </p:nvSpPr>
          <p:spPr>
            <a:xfrm flipH="1">
              <a:off x="7260855" y="2353329"/>
              <a:ext cx="450" cy="103298"/>
            </a:xfrm>
            <a:custGeom>
              <a:rect b="b" l="l" r="r" t="t"/>
              <a:pathLst>
                <a:path extrusionOk="0" h="5971" w="26">
                  <a:moveTo>
                    <a:pt x="26" y="0"/>
                  </a:moveTo>
                  <a:cubicBezTo>
                    <a:pt x="22" y="11"/>
                    <a:pt x="19" y="24"/>
                    <a:pt x="15" y="37"/>
                  </a:cubicBezTo>
                  <a:lnTo>
                    <a:pt x="0" y="5971"/>
                  </a:lnTo>
                  <a:cubicBezTo>
                    <a:pt x="2" y="5960"/>
                    <a:pt x="7" y="5947"/>
                    <a:pt x="9" y="5939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g30e558a7298_0_2143"/>
            <p:cNvSpPr/>
            <p:nvPr/>
          </p:nvSpPr>
          <p:spPr>
            <a:xfrm flipH="1">
              <a:off x="7261028" y="2353952"/>
              <a:ext cx="605" cy="103229"/>
            </a:xfrm>
            <a:custGeom>
              <a:rect b="b" l="l" r="r" t="t"/>
              <a:pathLst>
                <a:path extrusionOk="0" h="5967" w="35">
                  <a:moveTo>
                    <a:pt x="34" y="1"/>
                  </a:moveTo>
                  <a:lnTo>
                    <a:pt x="34" y="1"/>
                  </a:lnTo>
                  <a:cubicBezTo>
                    <a:pt x="28" y="9"/>
                    <a:pt x="26" y="22"/>
                    <a:pt x="19" y="33"/>
                  </a:cubicBezTo>
                  <a:lnTo>
                    <a:pt x="0" y="5967"/>
                  </a:lnTo>
                  <a:cubicBezTo>
                    <a:pt x="6" y="5956"/>
                    <a:pt x="13" y="5947"/>
                    <a:pt x="19" y="5935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g30e558a7298_0_2143"/>
            <p:cNvSpPr/>
            <p:nvPr/>
          </p:nvSpPr>
          <p:spPr>
            <a:xfrm flipH="1">
              <a:off x="7261287" y="2354505"/>
              <a:ext cx="761" cy="103350"/>
            </a:xfrm>
            <a:custGeom>
              <a:rect b="b" l="l" r="r" t="t"/>
              <a:pathLst>
                <a:path extrusionOk="0" h="5974" w="44">
                  <a:moveTo>
                    <a:pt x="43" y="1"/>
                  </a:moveTo>
                  <a:cubicBezTo>
                    <a:pt x="33" y="13"/>
                    <a:pt x="26" y="22"/>
                    <a:pt x="18" y="37"/>
                  </a:cubicBezTo>
                  <a:lnTo>
                    <a:pt x="1" y="5973"/>
                  </a:lnTo>
                  <a:cubicBezTo>
                    <a:pt x="11" y="5960"/>
                    <a:pt x="18" y="5947"/>
                    <a:pt x="24" y="593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g30e558a7298_0_2143"/>
            <p:cNvSpPr/>
            <p:nvPr/>
          </p:nvSpPr>
          <p:spPr>
            <a:xfrm flipH="1">
              <a:off x="7261737" y="2355128"/>
              <a:ext cx="969" cy="103454"/>
            </a:xfrm>
            <a:custGeom>
              <a:rect b="b" l="l" r="r" t="t"/>
              <a:pathLst>
                <a:path extrusionOk="0" h="5980" w="56">
                  <a:moveTo>
                    <a:pt x="56" y="1"/>
                  </a:moveTo>
                  <a:lnTo>
                    <a:pt x="56" y="1"/>
                  </a:lnTo>
                  <a:cubicBezTo>
                    <a:pt x="45" y="14"/>
                    <a:pt x="32" y="27"/>
                    <a:pt x="17" y="41"/>
                  </a:cubicBezTo>
                  <a:lnTo>
                    <a:pt x="0" y="5980"/>
                  </a:lnTo>
                  <a:cubicBezTo>
                    <a:pt x="13" y="5963"/>
                    <a:pt x="30" y="5950"/>
                    <a:pt x="39" y="5937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g30e558a7298_0_2143"/>
            <p:cNvSpPr/>
            <p:nvPr/>
          </p:nvSpPr>
          <p:spPr>
            <a:xfrm flipH="1">
              <a:off x="7262394" y="2355837"/>
              <a:ext cx="1609" cy="103713"/>
            </a:xfrm>
            <a:custGeom>
              <a:rect b="b" l="l" r="r" t="t"/>
              <a:pathLst>
                <a:path extrusionOk="0" h="5995" w="93">
                  <a:moveTo>
                    <a:pt x="92" y="0"/>
                  </a:moveTo>
                  <a:lnTo>
                    <a:pt x="92" y="0"/>
                  </a:lnTo>
                  <a:cubicBezTo>
                    <a:pt x="69" y="20"/>
                    <a:pt x="45" y="41"/>
                    <a:pt x="15" y="56"/>
                  </a:cubicBezTo>
                  <a:lnTo>
                    <a:pt x="0" y="5994"/>
                  </a:lnTo>
                  <a:cubicBezTo>
                    <a:pt x="28" y="5975"/>
                    <a:pt x="54" y="5956"/>
                    <a:pt x="75" y="5939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g30e558a7298_0_2143"/>
            <p:cNvSpPr/>
            <p:nvPr/>
          </p:nvSpPr>
          <p:spPr>
            <a:xfrm flipH="1">
              <a:off x="7263727" y="2356789"/>
              <a:ext cx="2716" cy="103835"/>
            </a:xfrm>
            <a:custGeom>
              <a:rect b="b" l="l" r="r" t="t"/>
              <a:pathLst>
                <a:path extrusionOk="0" h="6002" w="157">
                  <a:moveTo>
                    <a:pt x="156" y="1"/>
                  </a:moveTo>
                  <a:lnTo>
                    <a:pt x="156" y="1"/>
                  </a:lnTo>
                  <a:cubicBezTo>
                    <a:pt x="154" y="3"/>
                    <a:pt x="152" y="5"/>
                    <a:pt x="150" y="5"/>
                  </a:cubicBezTo>
                  <a:cubicBezTo>
                    <a:pt x="109" y="31"/>
                    <a:pt x="65" y="48"/>
                    <a:pt x="18" y="63"/>
                  </a:cubicBezTo>
                  <a:lnTo>
                    <a:pt x="1" y="6001"/>
                  </a:lnTo>
                  <a:cubicBezTo>
                    <a:pt x="50" y="5984"/>
                    <a:pt x="92" y="5965"/>
                    <a:pt x="135" y="5941"/>
                  </a:cubicBezTo>
                  <a:cubicBezTo>
                    <a:pt x="135" y="5939"/>
                    <a:pt x="137" y="5939"/>
                    <a:pt x="141" y="5939"/>
                  </a:cubicBezTo>
                  <a:lnTo>
                    <a:pt x="15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g30e558a7298_0_2143"/>
            <p:cNvSpPr/>
            <p:nvPr/>
          </p:nvSpPr>
          <p:spPr>
            <a:xfrm flipH="1">
              <a:off x="7266131" y="2357861"/>
              <a:ext cx="2266" cy="103194"/>
            </a:xfrm>
            <a:custGeom>
              <a:rect b="b" l="l" r="r" t="t"/>
              <a:pathLst>
                <a:path extrusionOk="0" h="5965" w="131">
                  <a:moveTo>
                    <a:pt x="131" y="1"/>
                  </a:moveTo>
                  <a:cubicBezTo>
                    <a:pt x="94" y="14"/>
                    <a:pt x="56" y="24"/>
                    <a:pt x="15" y="31"/>
                  </a:cubicBezTo>
                  <a:lnTo>
                    <a:pt x="0" y="5965"/>
                  </a:lnTo>
                  <a:cubicBezTo>
                    <a:pt x="41" y="5960"/>
                    <a:pt x="75" y="5952"/>
                    <a:pt x="114" y="5939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g30e558a7298_0_2143"/>
            <p:cNvSpPr/>
            <p:nvPr/>
          </p:nvSpPr>
          <p:spPr>
            <a:xfrm flipH="1">
              <a:off x="7268121" y="2358380"/>
              <a:ext cx="1609" cy="102900"/>
            </a:xfrm>
            <a:custGeom>
              <a:rect b="b" l="l" r="r" t="t"/>
              <a:pathLst>
                <a:path extrusionOk="0" h="5948" w="93">
                  <a:moveTo>
                    <a:pt x="92" y="1"/>
                  </a:moveTo>
                  <a:lnTo>
                    <a:pt x="92" y="1"/>
                  </a:lnTo>
                  <a:cubicBezTo>
                    <a:pt x="71" y="3"/>
                    <a:pt x="43" y="7"/>
                    <a:pt x="20" y="9"/>
                  </a:cubicBezTo>
                  <a:lnTo>
                    <a:pt x="1" y="5948"/>
                  </a:lnTo>
                  <a:cubicBezTo>
                    <a:pt x="26" y="5943"/>
                    <a:pt x="52" y="5941"/>
                    <a:pt x="77" y="5935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g30e558a7298_0_2143"/>
            <p:cNvSpPr/>
            <p:nvPr/>
          </p:nvSpPr>
          <p:spPr>
            <a:xfrm flipH="1">
              <a:off x="7269384" y="2358536"/>
              <a:ext cx="1488" cy="102779"/>
            </a:xfrm>
            <a:custGeom>
              <a:rect b="b" l="l" r="r" t="t"/>
              <a:pathLst>
                <a:path extrusionOk="0" h="5941" w="86">
                  <a:moveTo>
                    <a:pt x="86" y="0"/>
                  </a:moveTo>
                  <a:cubicBezTo>
                    <a:pt x="64" y="5"/>
                    <a:pt x="39" y="7"/>
                    <a:pt x="15" y="7"/>
                  </a:cubicBezTo>
                  <a:lnTo>
                    <a:pt x="0" y="5941"/>
                  </a:lnTo>
                  <a:cubicBezTo>
                    <a:pt x="22" y="5941"/>
                    <a:pt x="43" y="5939"/>
                    <a:pt x="67" y="5939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g30e558a7298_0_2143"/>
            <p:cNvSpPr/>
            <p:nvPr/>
          </p:nvSpPr>
          <p:spPr>
            <a:xfrm flipH="1">
              <a:off x="7270595" y="2358640"/>
              <a:ext cx="1315" cy="102676"/>
            </a:xfrm>
            <a:custGeom>
              <a:rect b="b" l="l" r="r" t="t"/>
              <a:pathLst>
                <a:path extrusionOk="0" h="5935" w="76">
                  <a:moveTo>
                    <a:pt x="16" y="1"/>
                  </a:moveTo>
                  <a:lnTo>
                    <a:pt x="1" y="5935"/>
                  </a:lnTo>
                  <a:lnTo>
                    <a:pt x="60" y="5935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30e558a7298_0_2143"/>
            <p:cNvSpPr/>
            <p:nvPr/>
          </p:nvSpPr>
          <p:spPr>
            <a:xfrm flipH="1">
              <a:off x="7271633" y="2358605"/>
              <a:ext cx="1349" cy="102710"/>
            </a:xfrm>
            <a:custGeom>
              <a:rect b="b" l="l" r="r" t="t"/>
              <a:pathLst>
                <a:path extrusionOk="0" h="5937" w="78">
                  <a:moveTo>
                    <a:pt x="18" y="1"/>
                  </a:moveTo>
                  <a:lnTo>
                    <a:pt x="1" y="5935"/>
                  </a:lnTo>
                  <a:cubicBezTo>
                    <a:pt x="20" y="5937"/>
                    <a:pt x="39" y="5937"/>
                    <a:pt x="63" y="5937"/>
                  </a:cubicBezTo>
                  <a:lnTo>
                    <a:pt x="78" y="3"/>
                  </a:lnTo>
                  <a:cubicBezTo>
                    <a:pt x="58" y="3"/>
                    <a:pt x="39" y="1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30e558a7298_0_2143"/>
            <p:cNvSpPr/>
            <p:nvPr/>
          </p:nvSpPr>
          <p:spPr>
            <a:xfrm flipH="1">
              <a:off x="7272671" y="2358502"/>
              <a:ext cx="1298" cy="102779"/>
            </a:xfrm>
            <a:custGeom>
              <a:rect b="b" l="l" r="r" t="t"/>
              <a:pathLst>
                <a:path extrusionOk="0" h="5941" w="75">
                  <a:moveTo>
                    <a:pt x="17" y="0"/>
                  </a:moveTo>
                  <a:lnTo>
                    <a:pt x="0" y="5936"/>
                  </a:lnTo>
                  <a:cubicBezTo>
                    <a:pt x="19" y="5936"/>
                    <a:pt x="39" y="5941"/>
                    <a:pt x="58" y="5941"/>
                  </a:cubicBezTo>
                  <a:lnTo>
                    <a:pt x="75" y="7"/>
                  </a:lnTo>
                  <a:cubicBezTo>
                    <a:pt x="56" y="2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g30e558a7298_0_2143"/>
            <p:cNvSpPr/>
            <p:nvPr/>
          </p:nvSpPr>
          <p:spPr>
            <a:xfrm flipH="1">
              <a:off x="7273657" y="2358311"/>
              <a:ext cx="1349" cy="102900"/>
            </a:xfrm>
            <a:custGeom>
              <a:rect b="b" l="l" r="r" t="t"/>
              <a:pathLst>
                <a:path extrusionOk="0" h="5948" w="78">
                  <a:moveTo>
                    <a:pt x="20" y="0"/>
                  </a:moveTo>
                  <a:lnTo>
                    <a:pt x="0" y="5934"/>
                  </a:lnTo>
                  <a:cubicBezTo>
                    <a:pt x="20" y="5939"/>
                    <a:pt x="39" y="5945"/>
                    <a:pt x="60" y="5947"/>
                  </a:cubicBezTo>
                  <a:lnTo>
                    <a:pt x="77" y="11"/>
                  </a:lnTo>
                  <a:cubicBezTo>
                    <a:pt x="58" y="7"/>
                    <a:pt x="39" y="0"/>
                    <a:pt x="20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g30e558a7298_0_2143"/>
            <p:cNvSpPr/>
            <p:nvPr/>
          </p:nvSpPr>
          <p:spPr>
            <a:xfrm flipH="1">
              <a:off x="7274660" y="2357983"/>
              <a:ext cx="1384" cy="103004"/>
            </a:xfrm>
            <a:custGeom>
              <a:rect b="b" l="l" r="r" t="t"/>
              <a:pathLst>
                <a:path extrusionOk="0" h="5954" w="80">
                  <a:moveTo>
                    <a:pt x="15" y="0"/>
                  </a:moveTo>
                  <a:lnTo>
                    <a:pt x="1" y="5939"/>
                  </a:lnTo>
                  <a:cubicBezTo>
                    <a:pt x="20" y="5945"/>
                    <a:pt x="41" y="5951"/>
                    <a:pt x="60" y="5953"/>
                  </a:cubicBezTo>
                  <a:lnTo>
                    <a:pt x="80" y="19"/>
                  </a:lnTo>
                  <a:cubicBezTo>
                    <a:pt x="58" y="13"/>
                    <a:pt x="35" y="11"/>
                    <a:pt x="15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g30e558a7298_0_2143"/>
            <p:cNvSpPr/>
            <p:nvPr/>
          </p:nvSpPr>
          <p:spPr>
            <a:xfrm flipH="1">
              <a:off x="7275767" y="2357602"/>
              <a:ext cx="1574" cy="103125"/>
            </a:xfrm>
            <a:custGeom>
              <a:rect b="b" l="l" r="r" t="t"/>
              <a:pathLst>
                <a:path extrusionOk="0" h="5961" w="91">
                  <a:moveTo>
                    <a:pt x="18" y="1"/>
                  </a:moveTo>
                  <a:lnTo>
                    <a:pt x="1" y="5937"/>
                  </a:lnTo>
                  <a:cubicBezTo>
                    <a:pt x="24" y="5948"/>
                    <a:pt x="50" y="5956"/>
                    <a:pt x="76" y="5961"/>
                  </a:cubicBezTo>
                  <a:lnTo>
                    <a:pt x="90" y="22"/>
                  </a:lnTo>
                  <a:cubicBezTo>
                    <a:pt x="65" y="20"/>
                    <a:pt x="39" y="9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g30e558a7298_0_2143"/>
            <p:cNvSpPr/>
            <p:nvPr/>
          </p:nvSpPr>
          <p:spPr>
            <a:xfrm flipH="1">
              <a:off x="7277030" y="2352585"/>
              <a:ext cx="4844" cy="107744"/>
            </a:xfrm>
            <a:custGeom>
              <a:rect b="b" l="l" r="r" t="t"/>
              <a:pathLst>
                <a:path extrusionOk="0" h="6228" w="280">
                  <a:moveTo>
                    <a:pt x="15" y="1"/>
                  </a:moveTo>
                  <a:lnTo>
                    <a:pt x="0" y="5935"/>
                  </a:lnTo>
                  <a:cubicBezTo>
                    <a:pt x="0" y="6026"/>
                    <a:pt x="58" y="6116"/>
                    <a:pt x="177" y="6184"/>
                  </a:cubicBezTo>
                  <a:cubicBezTo>
                    <a:pt x="203" y="6201"/>
                    <a:pt x="233" y="6214"/>
                    <a:pt x="265" y="6227"/>
                  </a:cubicBezTo>
                  <a:lnTo>
                    <a:pt x="280" y="291"/>
                  </a:lnTo>
                  <a:lnTo>
                    <a:pt x="280" y="291"/>
                  </a:lnTo>
                  <a:cubicBezTo>
                    <a:pt x="280" y="291"/>
                    <a:pt x="280" y="291"/>
                    <a:pt x="280" y="291"/>
                  </a:cubicBezTo>
                  <a:lnTo>
                    <a:pt x="280" y="289"/>
                  </a:lnTo>
                  <a:lnTo>
                    <a:pt x="280" y="291"/>
                  </a:lnTo>
                  <a:lnTo>
                    <a:pt x="280" y="291"/>
                  </a:lnTo>
                  <a:cubicBezTo>
                    <a:pt x="252" y="280"/>
                    <a:pt x="220" y="263"/>
                    <a:pt x="195" y="248"/>
                  </a:cubicBezTo>
                  <a:cubicBezTo>
                    <a:pt x="73" y="182"/>
                    <a:pt x="15" y="88"/>
                    <a:pt x="15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g30e558a7298_0_2143"/>
            <p:cNvSpPr/>
            <p:nvPr/>
          </p:nvSpPr>
          <p:spPr>
            <a:xfrm flipH="1">
              <a:off x="7259782" y="2346616"/>
              <a:ext cx="22801" cy="12024"/>
            </a:xfrm>
            <a:custGeom>
              <a:rect b="b" l="l" r="r" t="t"/>
              <a:pathLst>
                <a:path extrusionOk="0" h="695" w="1318">
                  <a:moveTo>
                    <a:pt x="656" y="1"/>
                  </a:moveTo>
                  <a:cubicBezTo>
                    <a:pt x="503" y="1"/>
                    <a:pt x="350" y="34"/>
                    <a:pt x="231" y="100"/>
                  </a:cubicBezTo>
                  <a:cubicBezTo>
                    <a:pt x="1" y="239"/>
                    <a:pt x="1" y="457"/>
                    <a:pt x="236" y="593"/>
                  </a:cubicBezTo>
                  <a:cubicBezTo>
                    <a:pt x="353" y="660"/>
                    <a:pt x="506" y="694"/>
                    <a:pt x="659" y="694"/>
                  </a:cubicBezTo>
                  <a:cubicBezTo>
                    <a:pt x="812" y="694"/>
                    <a:pt x="966" y="660"/>
                    <a:pt x="1083" y="593"/>
                  </a:cubicBezTo>
                  <a:cubicBezTo>
                    <a:pt x="1318" y="457"/>
                    <a:pt x="1316" y="237"/>
                    <a:pt x="1083" y="100"/>
                  </a:cubicBezTo>
                  <a:cubicBezTo>
                    <a:pt x="963" y="34"/>
                    <a:pt x="810" y="1"/>
                    <a:pt x="656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g30e558a7298_0_2143"/>
            <p:cNvSpPr/>
            <p:nvPr/>
          </p:nvSpPr>
          <p:spPr>
            <a:xfrm flipH="1">
              <a:off x="7234144" y="2183235"/>
              <a:ext cx="78611" cy="193847"/>
            </a:xfrm>
            <a:custGeom>
              <a:rect b="b" l="l" r="r" t="t"/>
              <a:pathLst>
                <a:path extrusionOk="0" h="11205" w="4544">
                  <a:moveTo>
                    <a:pt x="4543" y="11"/>
                  </a:moveTo>
                  <a:lnTo>
                    <a:pt x="4543" y="14"/>
                  </a:lnTo>
                  <a:lnTo>
                    <a:pt x="4543" y="14"/>
                  </a:lnTo>
                  <a:cubicBezTo>
                    <a:pt x="4543" y="13"/>
                    <a:pt x="4543" y="12"/>
                    <a:pt x="4543" y="11"/>
                  </a:cubicBezTo>
                  <a:close/>
                  <a:moveTo>
                    <a:pt x="29" y="1"/>
                  </a:moveTo>
                  <a:lnTo>
                    <a:pt x="3" y="9892"/>
                  </a:lnTo>
                  <a:cubicBezTo>
                    <a:pt x="1" y="10227"/>
                    <a:pt x="223" y="10564"/>
                    <a:pt x="667" y="10823"/>
                  </a:cubicBezTo>
                  <a:cubicBezTo>
                    <a:pt x="769" y="10883"/>
                    <a:pt x="880" y="10934"/>
                    <a:pt x="996" y="10979"/>
                  </a:cubicBezTo>
                  <a:cubicBezTo>
                    <a:pt x="1000" y="10983"/>
                    <a:pt x="1006" y="10983"/>
                    <a:pt x="1010" y="10985"/>
                  </a:cubicBezTo>
                  <a:cubicBezTo>
                    <a:pt x="1030" y="10991"/>
                    <a:pt x="1051" y="10998"/>
                    <a:pt x="1070" y="11004"/>
                  </a:cubicBezTo>
                  <a:cubicBezTo>
                    <a:pt x="1134" y="11028"/>
                    <a:pt x="1198" y="11049"/>
                    <a:pt x="1267" y="11072"/>
                  </a:cubicBezTo>
                  <a:cubicBezTo>
                    <a:pt x="1303" y="11083"/>
                    <a:pt x="1343" y="11090"/>
                    <a:pt x="1382" y="11098"/>
                  </a:cubicBezTo>
                  <a:cubicBezTo>
                    <a:pt x="1403" y="11104"/>
                    <a:pt x="1422" y="11111"/>
                    <a:pt x="1446" y="11115"/>
                  </a:cubicBezTo>
                  <a:cubicBezTo>
                    <a:pt x="1465" y="11117"/>
                    <a:pt x="1484" y="11124"/>
                    <a:pt x="1501" y="11128"/>
                  </a:cubicBezTo>
                  <a:cubicBezTo>
                    <a:pt x="1576" y="11143"/>
                    <a:pt x="1653" y="11156"/>
                    <a:pt x="1728" y="11171"/>
                  </a:cubicBezTo>
                  <a:cubicBezTo>
                    <a:pt x="1753" y="11173"/>
                    <a:pt x="1779" y="11173"/>
                    <a:pt x="1807" y="11177"/>
                  </a:cubicBezTo>
                  <a:cubicBezTo>
                    <a:pt x="1826" y="11179"/>
                    <a:pt x="1845" y="11179"/>
                    <a:pt x="1864" y="11186"/>
                  </a:cubicBezTo>
                  <a:cubicBezTo>
                    <a:pt x="1890" y="11186"/>
                    <a:pt x="1918" y="11190"/>
                    <a:pt x="1948" y="11192"/>
                  </a:cubicBezTo>
                  <a:cubicBezTo>
                    <a:pt x="2020" y="11198"/>
                    <a:pt x="2093" y="11203"/>
                    <a:pt x="2165" y="11205"/>
                  </a:cubicBezTo>
                  <a:cubicBezTo>
                    <a:pt x="2191" y="11205"/>
                    <a:pt x="2214" y="11203"/>
                    <a:pt x="2236" y="11203"/>
                  </a:cubicBezTo>
                  <a:lnTo>
                    <a:pt x="2300" y="11203"/>
                  </a:lnTo>
                  <a:cubicBezTo>
                    <a:pt x="2322" y="11203"/>
                    <a:pt x="2344" y="11204"/>
                    <a:pt x="2366" y="11204"/>
                  </a:cubicBezTo>
                  <a:cubicBezTo>
                    <a:pt x="2377" y="11204"/>
                    <a:pt x="2387" y="11203"/>
                    <a:pt x="2398" y="11203"/>
                  </a:cubicBezTo>
                  <a:cubicBezTo>
                    <a:pt x="2483" y="11198"/>
                    <a:pt x="2567" y="11192"/>
                    <a:pt x="2650" y="11186"/>
                  </a:cubicBezTo>
                  <a:cubicBezTo>
                    <a:pt x="2658" y="11186"/>
                    <a:pt x="2667" y="11186"/>
                    <a:pt x="2678" y="11183"/>
                  </a:cubicBezTo>
                  <a:cubicBezTo>
                    <a:pt x="2703" y="11179"/>
                    <a:pt x="2724" y="11173"/>
                    <a:pt x="2748" y="11173"/>
                  </a:cubicBezTo>
                  <a:cubicBezTo>
                    <a:pt x="2810" y="11166"/>
                    <a:pt x="2876" y="11156"/>
                    <a:pt x="2938" y="11147"/>
                  </a:cubicBezTo>
                  <a:cubicBezTo>
                    <a:pt x="2966" y="11141"/>
                    <a:pt x="2991" y="11130"/>
                    <a:pt x="3019" y="11124"/>
                  </a:cubicBezTo>
                  <a:cubicBezTo>
                    <a:pt x="3096" y="11111"/>
                    <a:pt x="3168" y="11092"/>
                    <a:pt x="3245" y="11068"/>
                  </a:cubicBezTo>
                  <a:cubicBezTo>
                    <a:pt x="3284" y="11055"/>
                    <a:pt x="3324" y="11053"/>
                    <a:pt x="3367" y="11040"/>
                  </a:cubicBezTo>
                  <a:cubicBezTo>
                    <a:pt x="3397" y="11028"/>
                    <a:pt x="3427" y="11017"/>
                    <a:pt x="3457" y="11004"/>
                  </a:cubicBezTo>
                  <a:cubicBezTo>
                    <a:pt x="3487" y="10996"/>
                    <a:pt x="3514" y="10983"/>
                    <a:pt x="3544" y="10972"/>
                  </a:cubicBezTo>
                  <a:cubicBezTo>
                    <a:pt x="3655" y="10927"/>
                    <a:pt x="3764" y="10878"/>
                    <a:pt x="3862" y="10821"/>
                  </a:cubicBezTo>
                  <a:cubicBezTo>
                    <a:pt x="3871" y="10816"/>
                    <a:pt x="3879" y="10810"/>
                    <a:pt x="3888" y="10808"/>
                  </a:cubicBezTo>
                  <a:cubicBezTo>
                    <a:pt x="3913" y="10791"/>
                    <a:pt x="3930" y="10778"/>
                    <a:pt x="3950" y="10765"/>
                  </a:cubicBezTo>
                  <a:cubicBezTo>
                    <a:pt x="3977" y="10748"/>
                    <a:pt x="4001" y="10733"/>
                    <a:pt x="4027" y="10714"/>
                  </a:cubicBezTo>
                  <a:cubicBezTo>
                    <a:pt x="4052" y="10695"/>
                    <a:pt x="4071" y="10678"/>
                    <a:pt x="4093" y="10661"/>
                  </a:cubicBezTo>
                  <a:cubicBezTo>
                    <a:pt x="4116" y="10646"/>
                    <a:pt x="4138" y="10626"/>
                    <a:pt x="4161" y="10609"/>
                  </a:cubicBezTo>
                  <a:cubicBezTo>
                    <a:pt x="4163" y="10601"/>
                    <a:pt x="4170" y="10596"/>
                    <a:pt x="4174" y="10594"/>
                  </a:cubicBezTo>
                  <a:cubicBezTo>
                    <a:pt x="4187" y="10588"/>
                    <a:pt x="4189" y="10577"/>
                    <a:pt x="4197" y="10567"/>
                  </a:cubicBezTo>
                  <a:cubicBezTo>
                    <a:pt x="4234" y="10535"/>
                    <a:pt x="4266" y="10500"/>
                    <a:pt x="4293" y="10466"/>
                  </a:cubicBezTo>
                  <a:cubicBezTo>
                    <a:pt x="4300" y="10460"/>
                    <a:pt x="4310" y="10451"/>
                    <a:pt x="4313" y="10441"/>
                  </a:cubicBezTo>
                  <a:cubicBezTo>
                    <a:pt x="4319" y="10439"/>
                    <a:pt x="4325" y="10426"/>
                    <a:pt x="4328" y="10421"/>
                  </a:cubicBezTo>
                  <a:cubicBezTo>
                    <a:pt x="4351" y="10396"/>
                    <a:pt x="4366" y="10366"/>
                    <a:pt x="4381" y="10340"/>
                  </a:cubicBezTo>
                  <a:cubicBezTo>
                    <a:pt x="4389" y="10328"/>
                    <a:pt x="4398" y="10321"/>
                    <a:pt x="4404" y="10308"/>
                  </a:cubicBezTo>
                  <a:cubicBezTo>
                    <a:pt x="4407" y="10302"/>
                    <a:pt x="4407" y="10296"/>
                    <a:pt x="4411" y="10293"/>
                  </a:cubicBezTo>
                  <a:cubicBezTo>
                    <a:pt x="4424" y="10266"/>
                    <a:pt x="4436" y="10244"/>
                    <a:pt x="4445" y="10221"/>
                  </a:cubicBezTo>
                  <a:cubicBezTo>
                    <a:pt x="4451" y="10206"/>
                    <a:pt x="4458" y="10193"/>
                    <a:pt x="4464" y="10182"/>
                  </a:cubicBezTo>
                  <a:cubicBezTo>
                    <a:pt x="4466" y="10176"/>
                    <a:pt x="4466" y="10170"/>
                    <a:pt x="4466" y="10165"/>
                  </a:cubicBezTo>
                  <a:cubicBezTo>
                    <a:pt x="4477" y="10144"/>
                    <a:pt x="4483" y="10120"/>
                    <a:pt x="4488" y="10099"/>
                  </a:cubicBezTo>
                  <a:cubicBezTo>
                    <a:pt x="4494" y="10086"/>
                    <a:pt x="4496" y="10069"/>
                    <a:pt x="4500" y="10052"/>
                  </a:cubicBezTo>
                  <a:cubicBezTo>
                    <a:pt x="4500" y="10050"/>
                    <a:pt x="4500" y="10046"/>
                    <a:pt x="4503" y="10044"/>
                  </a:cubicBezTo>
                  <a:cubicBezTo>
                    <a:pt x="4507" y="10018"/>
                    <a:pt x="4509" y="9992"/>
                    <a:pt x="4509" y="9969"/>
                  </a:cubicBezTo>
                  <a:cubicBezTo>
                    <a:pt x="4513" y="9952"/>
                    <a:pt x="4515" y="9939"/>
                    <a:pt x="4515" y="9924"/>
                  </a:cubicBezTo>
                  <a:lnTo>
                    <a:pt x="4515" y="9907"/>
                  </a:lnTo>
                  <a:lnTo>
                    <a:pt x="4543" y="14"/>
                  </a:lnTo>
                  <a:lnTo>
                    <a:pt x="4543" y="14"/>
                  </a:lnTo>
                  <a:cubicBezTo>
                    <a:pt x="4543" y="38"/>
                    <a:pt x="4541" y="57"/>
                    <a:pt x="4537" y="80"/>
                  </a:cubicBezTo>
                  <a:lnTo>
                    <a:pt x="4539" y="80"/>
                  </a:lnTo>
                  <a:cubicBezTo>
                    <a:pt x="4539" y="105"/>
                    <a:pt x="4537" y="127"/>
                    <a:pt x="4532" y="150"/>
                  </a:cubicBezTo>
                  <a:cubicBezTo>
                    <a:pt x="4530" y="169"/>
                    <a:pt x="4520" y="188"/>
                    <a:pt x="4517" y="208"/>
                  </a:cubicBezTo>
                  <a:cubicBezTo>
                    <a:pt x="4511" y="231"/>
                    <a:pt x="4507" y="255"/>
                    <a:pt x="4498" y="274"/>
                  </a:cubicBezTo>
                  <a:cubicBezTo>
                    <a:pt x="4492" y="293"/>
                    <a:pt x="4481" y="312"/>
                    <a:pt x="4477" y="331"/>
                  </a:cubicBezTo>
                  <a:cubicBezTo>
                    <a:pt x="4466" y="355"/>
                    <a:pt x="4453" y="376"/>
                    <a:pt x="4441" y="402"/>
                  </a:cubicBezTo>
                  <a:cubicBezTo>
                    <a:pt x="4430" y="415"/>
                    <a:pt x="4421" y="432"/>
                    <a:pt x="4413" y="449"/>
                  </a:cubicBezTo>
                  <a:cubicBezTo>
                    <a:pt x="4396" y="477"/>
                    <a:pt x="4377" y="502"/>
                    <a:pt x="4357" y="528"/>
                  </a:cubicBezTo>
                  <a:cubicBezTo>
                    <a:pt x="4345" y="543"/>
                    <a:pt x="4336" y="558"/>
                    <a:pt x="4319" y="575"/>
                  </a:cubicBezTo>
                  <a:cubicBezTo>
                    <a:pt x="4291" y="609"/>
                    <a:pt x="4259" y="643"/>
                    <a:pt x="4225" y="677"/>
                  </a:cubicBezTo>
                  <a:cubicBezTo>
                    <a:pt x="4214" y="690"/>
                    <a:pt x="4202" y="701"/>
                    <a:pt x="4189" y="709"/>
                  </a:cubicBezTo>
                  <a:cubicBezTo>
                    <a:pt x="4167" y="735"/>
                    <a:pt x="4142" y="756"/>
                    <a:pt x="4116" y="775"/>
                  </a:cubicBezTo>
                  <a:cubicBezTo>
                    <a:pt x="4097" y="788"/>
                    <a:pt x="4078" y="807"/>
                    <a:pt x="4056" y="820"/>
                  </a:cubicBezTo>
                  <a:cubicBezTo>
                    <a:pt x="4031" y="839"/>
                    <a:pt x="4003" y="859"/>
                    <a:pt x="3975" y="878"/>
                  </a:cubicBezTo>
                  <a:cubicBezTo>
                    <a:pt x="3945" y="895"/>
                    <a:pt x="3920" y="910"/>
                    <a:pt x="3888" y="931"/>
                  </a:cubicBezTo>
                  <a:cubicBezTo>
                    <a:pt x="3794" y="985"/>
                    <a:pt x="3685" y="1034"/>
                    <a:pt x="3576" y="1079"/>
                  </a:cubicBezTo>
                  <a:cubicBezTo>
                    <a:pt x="3544" y="1089"/>
                    <a:pt x="3516" y="1102"/>
                    <a:pt x="3484" y="1111"/>
                  </a:cubicBezTo>
                  <a:cubicBezTo>
                    <a:pt x="3418" y="1138"/>
                    <a:pt x="3346" y="1160"/>
                    <a:pt x="3275" y="1179"/>
                  </a:cubicBezTo>
                  <a:cubicBezTo>
                    <a:pt x="3203" y="1198"/>
                    <a:pt x="3126" y="1219"/>
                    <a:pt x="3049" y="1234"/>
                  </a:cubicBezTo>
                  <a:cubicBezTo>
                    <a:pt x="2957" y="1254"/>
                    <a:pt x="2867" y="1271"/>
                    <a:pt x="2776" y="1279"/>
                  </a:cubicBezTo>
                  <a:cubicBezTo>
                    <a:pt x="2754" y="1283"/>
                    <a:pt x="2729" y="1286"/>
                    <a:pt x="2705" y="1290"/>
                  </a:cubicBezTo>
                  <a:cubicBezTo>
                    <a:pt x="2579" y="1303"/>
                    <a:pt x="2456" y="1309"/>
                    <a:pt x="2327" y="1311"/>
                  </a:cubicBezTo>
                  <a:lnTo>
                    <a:pt x="2266" y="1311"/>
                  </a:lnTo>
                  <a:cubicBezTo>
                    <a:pt x="2142" y="1311"/>
                    <a:pt x="2018" y="1303"/>
                    <a:pt x="1894" y="1290"/>
                  </a:cubicBezTo>
                  <a:cubicBezTo>
                    <a:pt x="1873" y="1290"/>
                    <a:pt x="1851" y="1286"/>
                    <a:pt x="1834" y="1283"/>
                  </a:cubicBezTo>
                  <a:cubicBezTo>
                    <a:pt x="1713" y="1271"/>
                    <a:pt x="1591" y="1251"/>
                    <a:pt x="1474" y="1219"/>
                  </a:cubicBezTo>
                  <a:cubicBezTo>
                    <a:pt x="1452" y="1219"/>
                    <a:pt x="1429" y="1213"/>
                    <a:pt x="1407" y="1204"/>
                  </a:cubicBezTo>
                  <a:cubicBezTo>
                    <a:pt x="1303" y="1179"/>
                    <a:pt x="1198" y="1147"/>
                    <a:pt x="1096" y="1111"/>
                  </a:cubicBezTo>
                  <a:cubicBezTo>
                    <a:pt x="1077" y="1104"/>
                    <a:pt x="1057" y="1098"/>
                    <a:pt x="1038" y="1091"/>
                  </a:cubicBezTo>
                  <a:cubicBezTo>
                    <a:pt x="919" y="1044"/>
                    <a:pt x="803" y="991"/>
                    <a:pt x="697" y="929"/>
                  </a:cubicBezTo>
                  <a:cubicBezTo>
                    <a:pt x="251" y="675"/>
                    <a:pt x="29" y="334"/>
                    <a:pt x="29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g30e558a7298_0_2143"/>
            <p:cNvSpPr/>
            <p:nvPr/>
          </p:nvSpPr>
          <p:spPr>
            <a:xfrm flipH="1">
              <a:off x="7230268" y="2160693"/>
              <a:ext cx="85843" cy="45274"/>
            </a:xfrm>
            <a:custGeom>
              <a:rect b="b" l="l" r="r" t="t"/>
              <a:pathLst>
                <a:path extrusionOk="0" h="2617" w="4962">
                  <a:moveTo>
                    <a:pt x="2472" y="1"/>
                  </a:moveTo>
                  <a:cubicBezTo>
                    <a:pt x="1895" y="1"/>
                    <a:pt x="1319" y="128"/>
                    <a:pt x="880" y="381"/>
                  </a:cubicBezTo>
                  <a:cubicBezTo>
                    <a:pt x="1" y="896"/>
                    <a:pt x="7" y="1724"/>
                    <a:pt x="891" y="2232"/>
                  </a:cubicBezTo>
                  <a:cubicBezTo>
                    <a:pt x="1331" y="2488"/>
                    <a:pt x="1910" y="2616"/>
                    <a:pt x="2489" y="2616"/>
                  </a:cubicBezTo>
                  <a:cubicBezTo>
                    <a:pt x="3067" y="2616"/>
                    <a:pt x="3644" y="2488"/>
                    <a:pt x="4082" y="2232"/>
                  </a:cubicBezTo>
                  <a:cubicBezTo>
                    <a:pt x="4961" y="1724"/>
                    <a:pt x="4955" y="896"/>
                    <a:pt x="4073" y="384"/>
                  </a:cubicBezTo>
                  <a:cubicBezTo>
                    <a:pt x="3630" y="128"/>
                    <a:pt x="3051" y="1"/>
                    <a:pt x="2472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g30e558a7298_0_2143"/>
            <p:cNvSpPr/>
            <p:nvPr/>
          </p:nvSpPr>
          <p:spPr>
            <a:xfrm flipH="1">
              <a:off x="7262619" y="2082653"/>
              <a:ext cx="21141" cy="108713"/>
            </a:xfrm>
            <a:custGeom>
              <a:rect b="b" l="l" r="r" t="t"/>
              <a:pathLst>
                <a:path extrusionOk="0" h="6284" w="1222">
                  <a:moveTo>
                    <a:pt x="1221" y="4"/>
                  </a:moveTo>
                  <a:lnTo>
                    <a:pt x="1221" y="6"/>
                  </a:lnTo>
                  <a:lnTo>
                    <a:pt x="1221" y="6"/>
                  </a:lnTo>
                  <a:cubicBezTo>
                    <a:pt x="1221" y="5"/>
                    <a:pt x="1221" y="5"/>
                    <a:pt x="1221" y="4"/>
                  </a:cubicBezTo>
                  <a:close/>
                  <a:moveTo>
                    <a:pt x="22" y="0"/>
                  </a:moveTo>
                  <a:lnTo>
                    <a:pt x="5" y="5934"/>
                  </a:lnTo>
                  <a:cubicBezTo>
                    <a:pt x="0" y="6026"/>
                    <a:pt x="62" y="6116"/>
                    <a:pt x="182" y="6184"/>
                  </a:cubicBezTo>
                  <a:cubicBezTo>
                    <a:pt x="299" y="6250"/>
                    <a:pt x="453" y="6283"/>
                    <a:pt x="606" y="6283"/>
                  </a:cubicBezTo>
                  <a:cubicBezTo>
                    <a:pt x="759" y="6283"/>
                    <a:pt x="912" y="6250"/>
                    <a:pt x="1027" y="6184"/>
                  </a:cubicBezTo>
                  <a:cubicBezTo>
                    <a:pt x="1145" y="6116"/>
                    <a:pt x="1202" y="6028"/>
                    <a:pt x="1202" y="5941"/>
                  </a:cubicBezTo>
                  <a:lnTo>
                    <a:pt x="1221" y="6"/>
                  </a:lnTo>
                  <a:lnTo>
                    <a:pt x="1221" y="6"/>
                  </a:lnTo>
                  <a:cubicBezTo>
                    <a:pt x="1221" y="93"/>
                    <a:pt x="1161" y="182"/>
                    <a:pt x="1044" y="246"/>
                  </a:cubicBezTo>
                  <a:cubicBezTo>
                    <a:pt x="928" y="314"/>
                    <a:pt x="775" y="348"/>
                    <a:pt x="622" y="348"/>
                  </a:cubicBezTo>
                  <a:cubicBezTo>
                    <a:pt x="469" y="348"/>
                    <a:pt x="316" y="314"/>
                    <a:pt x="199" y="246"/>
                  </a:cubicBezTo>
                  <a:cubicBezTo>
                    <a:pt x="77" y="182"/>
                    <a:pt x="22" y="92"/>
                    <a:pt x="22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g30e558a7298_0_2143"/>
            <p:cNvSpPr/>
            <p:nvPr/>
          </p:nvSpPr>
          <p:spPr>
            <a:xfrm flipH="1">
              <a:off x="7262619" y="2082722"/>
              <a:ext cx="346" cy="102779"/>
            </a:xfrm>
            <a:custGeom>
              <a:rect b="b" l="l" r="r" t="t"/>
              <a:pathLst>
                <a:path extrusionOk="0" h="5941" w="20">
                  <a:moveTo>
                    <a:pt x="19" y="0"/>
                  </a:moveTo>
                  <a:lnTo>
                    <a:pt x="0" y="5937"/>
                  </a:lnTo>
                  <a:lnTo>
                    <a:pt x="0" y="5941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g30e558a7298_0_2143"/>
            <p:cNvSpPr/>
            <p:nvPr/>
          </p:nvSpPr>
          <p:spPr>
            <a:xfrm flipH="1">
              <a:off x="7262619" y="2082757"/>
              <a:ext cx="381" cy="103298"/>
            </a:xfrm>
            <a:custGeom>
              <a:rect b="b" l="l" r="r" t="t"/>
              <a:pathLst>
                <a:path extrusionOk="0" h="5971" w="22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  <a:moveTo>
                    <a:pt x="21" y="1"/>
                  </a:moveTo>
                  <a:cubicBezTo>
                    <a:pt x="21" y="14"/>
                    <a:pt x="17" y="24"/>
                    <a:pt x="15" y="37"/>
                  </a:cubicBezTo>
                  <a:lnTo>
                    <a:pt x="0" y="5971"/>
                  </a:lnTo>
                  <a:cubicBezTo>
                    <a:pt x="2" y="5960"/>
                    <a:pt x="2" y="5947"/>
                    <a:pt x="2" y="5939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g30e558a7298_0_2143"/>
            <p:cNvSpPr/>
            <p:nvPr/>
          </p:nvSpPr>
          <p:spPr>
            <a:xfrm flipH="1">
              <a:off x="7262740" y="2083380"/>
              <a:ext cx="450" cy="103316"/>
            </a:xfrm>
            <a:custGeom>
              <a:rect b="b" l="l" r="r" t="t"/>
              <a:pathLst>
                <a:path extrusionOk="0" h="5972" w="26">
                  <a:moveTo>
                    <a:pt x="26" y="1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26" y="14"/>
                    <a:pt x="22" y="24"/>
                    <a:pt x="15" y="33"/>
                  </a:cubicBezTo>
                  <a:lnTo>
                    <a:pt x="0" y="5971"/>
                  </a:lnTo>
                  <a:cubicBezTo>
                    <a:pt x="2" y="5958"/>
                    <a:pt x="7" y="5948"/>
                    <a:pt x="11" y="5935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g30e558a7298_0_2143"/>
            <p:cNvSpPr/>
            <p:nvPr/>
          </p:nvSpPr>
          <p:spPr>
            <a:xfrm flipH="1">
              <a:off x="7262913" y="2083933"/>
              <a:ext cx="536" cy="103350"/>
            </a:xfrm>
            <a:custGeom>
              <a:rect b="b" l="l" r="r" t="t"/>
              <a:pathLst>
                <a:path extrusionOk="0" h="5974" w="31">
                  <a:moveTo>
                    <a:pt x="30" y="1"/>
                  </a:moveTo>
                  <a:cubicBezTo>
                    <a:pt x="28" y="14"/>
                    <a:pt x="22" y="26"/>
                    <a:pt x="15" y="37"/>
                  </a:cubicBezTo>
                  <a:lnTo>
                    <a:pt x="0" y="5973"/>
                  </a:lnTo>
                  <a:cubicBezTo>
                    <a:pt x="7" y="5960"/>
                    <a:pt x="13" y="5952"/>
                    <a:pt x="15" y="593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g30e558a7298_0_2143"/>
            <p:cNvSpPr/>
            <p:nvPr/>
          </p:nvSpPr>
          <p:spPr>
            <a:xfrm flipH="1">
              <a:off x="7263173" y="2084573"/>
              <a:ext cx="727" cy="103333"/>
            </a:xfrm>
            <a:custGeom>
              <a:rect b="b" l="l" r="r" t="t"/>
              <a:pathLst>
                <a:path extrusionOk="0" h="5973" w="42">
                  <a:moveTo>
                    <a:pt x="41" y="0"/>
                  </a:moveTo>
                  <a:cubicBezTo>
                    <a:pt x="35" y="13"/>
                    <a:pt x="26" y="24"/>
                    <a:pt x="20" y="36"/>
                  </a:cubicBezTo>
                  <a:lnTo>
                    <a:pt x="1" y="5973"/>
                  </a:lnTo>
                  <a:cubicBezTo>
                    <a:pt x="9" y="5960"/>
                    <a:pt x="20" y="5947"/>
                    <a:pt x="26" y="5936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g30e558a7298_0_2143"/>
            <p:cNvSpPr/>
            <p:nvPr/>
          </p:nvSpPr>
          <p:spPr>
            <a:xfrm flipH="1">
              <a:off x="7263536" y="2085162"/>
              <a:ext cx="951" cy="103402"/>
            </a:xfrm>
            <a:custGeom>
              <a:rect b="b" l="l" r="r" t="t"/>
              <a:pathLst>
                <a:path extrusionOk="0" h="5977" w="55">
                  <a:moveTo>
                    <a:pt x="54" y="0"/>
                  </a:moveTo>
                  <a:lnTo>
                    <a:pt x="54" y="0"/>
                  </a:lnTo>
                  <a:cubicBezTo>
                    <a:pt x="41" y="17"/>
                    <a:pt x="28" y="30"/>
                    <a:pt x="16" y="41"/>
                  </a:cubicBezTo>
                  <a:lnTo>
                    <a:pt x="1" y="5977"/>
                  </a:lnTo>
                  <a:cubicBezTo>
                    <a:pt x="11" y="5962"/>
                    <a:pt x="24" y="5951"/>
                    <a:pt x="35" y="5939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g30e558a7298_0_2143"/>
            <p:cNvSpPr/>
            <p:nvPr/>
          </p:nvSpPr>
          <p:spPr>
            <a:xfrm flipH="1">
              <a:off x="7264211" y="2085854"/>
              <a:ext cx="1678" cy="103713"/>
            </a:xfrm>
            <a:custGeom>
              <a:rect b="b" l="l" r="r" t="t"/>
              <a:pathLst>
                <a:path extrusionOk="0" h="5995" w="97">
                  <a:moveTo>
                    <a:pt x="97" y="1"/>
                  </a:moveTo>
                  <a:cubicBezTo>
                    <a:pt x="73" y="22"/>
                    <a:pt x="48" y="39"/>
                    <a:pt x="20" y="58"/>
                  </a:cubicBezTo>
                  <a:lnTo>
                    <a:pt x="1" y="5995"/>
                  </a:lnTo>
                  <a:cubicBezTo>
                    <a:pt x="30" y="5975"/>
                    <a:pt x="58" y="5960"/>
                    <a:pt x="80" y="5937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30e558a7298_0_2143"/>
            <p:cNvSpPr/>
            <p:nvPr/>
          </p:nvSpPr>
          <p:spPr>
            <a:xfrm flipH="1">
              <a:off x="7265543" y="2086857"/>
              <a:ext cx="2716" cy="103783"/>
            </a:xfrm>
            <a:custGeom>
              <a:rect b="b" l="l" r="r" t="t"/>
              <a:pathLst>
                <a:path extrusionOk="0" h="5999" w="157">
                  <a:moveTo>
                    <a:pt x="157" y="0"/>
                  </a:moveTo>
                  <a:cubicBezTo>
                    <a:pt x="152" y="0"/>
                    <a:pt x="150" y="3"/>
                    <a:pt x="146" y="3"/>
                  </a:cubicBezTo>
                  <a:cubicBezTo>
                    <a:pt x="110" y="26"/>
                    <a:pt x="65" y="45"/>
                    <a:pt x="16" y="62"/>
                  </a:cubicBezTo>
                  <a:lnTo>
                    <a:pt x="1" y="5999"/>
                  </a:lnTo>
                  <a:cubicBezTo>
                    <a:pt x="48" y="5979"/>
                    <a:pt x="93" y="5960"/>
                    <a:pt x="131" y="5941"/>
                  </a:cubicBezTo>
                  <a:cubicBezTo>
                    <a:pt x="133" y="5937"/>
                    <a:pt x="138" y="5937"/>
                    <a:pt x="138" y="593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30e558a7298_0_2143"/>
            <p:cNvSpPr/>
            <p:nvPr/>
          </p:nvSpPr>
          <p:spPr>
            <a:xfrm flipH="1">
              <a:off x="7267982" y="2087930"/>
              <a:ext cx="2232" cy="103160"/>
            </a:xfrm>
            <a:custGeom>
              <a:rect b="b" l="l" r="r" t="t"/>
              <a:pathLst>
                <a:path extrusionOk="0" h="5963" w="129">
                  <a:moveTo>
                    <a:pt x="129" y="0"/>
                  </a:moveTo>
                  <a:lnTo>
                    <a:pt x="129" y="0"/>
                  </a:lnTo>
                  <a:cubicBezTo>
                    <a:pt x="95" y="13"/>
                    <a:pt x="56" y="20"/>
                    <a:pt x="20" y="28"/>
                  </a:cubicBezTo>
                  <a:lnTo>
                    <a:pt x="1" y="5962"/>
                  </a:lnTo>
                  <a:cubicBezTo>
                    <a:pt x="41" y="5956"/>
                    <a:pt x="80" y="5947"/>
                    <a:pt x="114" y="5937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g30e558a7298_0_2143"/>
            <p:cNvSpPr/>
            <p:nvPr/>
          </p:nvSpPr>
          <p:spPr>
            <a:xfrm flipH="1">
              <a:off x="7269868" y="2088414"/>
              <a:ext cx="1626" cy="102849"/>
            </a:xfrm>
            <a:custGeom>
              <a:rect b="b" l="l" r="r" t="t"/>
              <a:pathLst>
                <a:path extrusionOk="0" h="5945" w="94">
                  <a:moveTo>
                    <a:pt x="94" y="0"/>
                  </a:moveTo>
                  <a:lnTo>
                    <a:pt x="94" y="0"/>
                  </a:lnTo>
                  <a:cubicBezTo>
                    <a:pt x="68" y="4"/>
                    <a:pt x="43" y="7"/>
                    <a:pt x="17" y="11"/>
                  </a:cubicBezTo>
                  <a:lnTo>
                    <a:pt x="0" y="5945"/>
                  </a:lnTo>
                  <a:cubicBezTo>
                    <a:pt x="26" y="5945"/>
                    <a:pt x="51" y="5941"/>
                    <a:pt x="75" y="5934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g30e558a7298_0_2143"/>
            <p:cNvSpPr/>
            <p:nvPr/>
          </p:nvSpPr>
          <p:spPr>
            <a:xfrm flipH="1">
              <a:off x="7271183" y="2088587"/>
              <a:ext cx="1505" cy="102710"/>
            </a:xfrm>
            <a:custGeom>
              <a:rect b="b" l="l" r="r" t="t"/>
              <a:pathLst>
                <a:path extrusionOk="0" h="5937" w="87">
                  <a:moveTo>
                    <a:pt x="86" y="1"/>
                  </a:moveTo>
                  <a:cubicBezTo>
                    <a:pt x="61" y="1"/>
                    <a:pt x="41" y="3"/>
                    <a:pt x="20" y="7"/>
                  </a:cubicBezTo>
                  <a:lnTo>
                    <a:pt x="1" y="5937"/>
                  </a:lnTo>
                  <a:cubicBezTo>
                    <a:pt x="22" y="5937"/>
                    <a:pt x="43" y="5937"/>
                    <a:pt x="69" y="5935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g30e558a7298_0_2143"/>
            <p:cNvSpPr/>
            <p:nvPr/>
          </p:nvSpPr>
          <p:spPr>
            <a:xfrm flipH="1">
              <a:off x="7272342" y="2088708"/>
              <a:ext cx="1419" cy="102676"/>
            </a:xfrm>
            <a:custGeom>
              <a:rect b="b" l="l" r="r" t="t"/>
              <a:pathLst>
                <a:path extrusionOk="0" h="5935" w="82">
                  <a:moveTo>
                    <a:pt x="18" y="0"/>
                  </a:moveTo>
                  <a:lnTo>
                    <a:pt x="1" y="5930"/>
                  </a:lnTo>
                  <a:cubicBezTo>
                    <a:pt x="10" y="5933"/>
                    <a:pt x="21" y="5935"/>
                    <a:pt x="32" y="5935"/>
                  </a:cubicBezTo>
                  <a:cubicBezTo>
                    <a:pt x="43" y="5935"/>
                    <a:pt x="53" y="5933"/>
                    <a:pt x="63" y="593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g30e558a7298_0_2143"/>
            <p:cNvSpPr/>
            <p:nvPr/>
          </p:nvSpPr>
          <p:spPr>
            <a:xfrm flipH="1">
              <a:off x="7273449" y="2088587"/>
              <a:ext cx="1332" cy="102710"/>
            </a:xfrm>
            <a:custGeom>
              <a:rect b="b" l="l" r="r" t="t"/>
              <a:pathLst>
                <a:path extrusionOk="0" h="5937" w="77">
                  <a:moveTo>
                    <a:pt x="19" y="1"/>
                  </a:moveTo>
                  <a:lnTo>
                    <a:pt x="0" y="5937"/>
                  </a:lnTo>
                  <a:lnTo>
                    <a:pt x="60" y="5937"/>
                  </a:lnTo>
                  <a:lnTo>
                    <a:pt x="77" y="7"/>
                  </a:lnTo>
                  <a:cubicBezTo>
                    <a:pt x="58" y="7"/>
                    <a:pt x="39" y="3"/>
                    <a:pt x="19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g30e558a7298_0_2143"/>
            <p:cNvSpPr/>
            <p:nvPr/>
          </p:nvSpPr>
          <p:spPr>
            <a:xfrm flipH="1">
              <a:off x="7274435" y="2088483"/>
              <a:ext cx="1349" cy="102814"/>
            </a:xfrm>
            <a:custGeom>
              <a:rect b="b" l="l" r="r" t="t"/>
              <a:pathLst>
                <a:path extrusionOk="0" h="5943" w="78">
                  <a:moveTo>
                    <a:pt x="18" y="0"/>
                  </a:moveTo>
                  <a:lnTo>
                    <a:pt x="0" y="5937"/>
                  </a:lnTo>
                  <a:cubicBezTo>
                    <a:pt x="20" y="5941"/>
                    <a:pt x="39" y="5941"/>
                    <a:pt x="58" y="5943"/>
                  </a:cubicBezTo>
                  <a:lnTo>
                    <a:pt x="77" y="7"/>
                  </a:lnTo>
                  <a:cubicBezTo>
                    <a:pt x="58" y="7"/>
                    <a:pt x="37" y="3"/>
                    <a:pt x="18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g30e558a7298_0_2143"/>
            <p:cNvSpPr/>
            <p:nvPr/>
          </p:nvSpPr>
          <p:spPr>
            <a:xfrm flipH="1">
              <a:off x="7275473" y="2088293"/>
              <a:ext cx="1349" cy="102900"/>
            </a:xfrm>
            <a:custGeom>
              <a:rect b="b" l="l" r="r" t="t"/>
              <a:pathLst>
                <a:path extrusionOk="0" h="5948" w="78">
                  <a:moveTo>
                    <a:pt x="20" y="1"/>
                  </a:moveTo>
                  <a:lnTo>
                    <a:pt x="1" y="5939"/>
                  </a:lnTo>
                  <a:cubicBezTo>
                    <a:pt x="20" y="5941"/>
                    <a:pt x="41" y="5945"/>
                    <a:pt x="60" y="5948"/>
                  </a:cubicBezTo>
                  <a:lnTo>
                    <a:pt x="78" y="11"/>
                  </a:lnTo>
                  <a:cubicBezTo>
                    <a:pt x="58" y="11"/>
                    <a:pt x="35" y="7"/>
                    <a:pt x="20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g30e558a7298_0_2143"/>
            <p:cNvSpPr/>
            <p:nvPr/>
          </p:nvSpPr>
          <p:spPr>
            <a:xfrm flipH="1">
              <a:off x="7276477" y="2088068"/>
              <a:ext cx="1384" cy="102970"/>
            </a:xfrm>
            <a:custGeom>
              <a:rect b="b" l="l" r="r" t="t"/>
              <a:pathLst>
                <a:path extrusionOk="0" h="5952" w="80">
                  <a:moveTo>
                    <a:pt x="16" y="1"/>
                  </a:moveTo>
                  <a:lnTo>
                    <a:pt x="1" y="5935"/>
                  </a:lnTo>
                  <a:cubicBezTo>
                    <a:pt x="20" y="5941"/>
                    <a:pt x="42" y="5946"/>
                    <a:pt x="61" y="5952"/>
                  </a:cubicBezTo>
                  <a:lnTo>
                    <a:pt x="80" y="14"/>
                  </a:lnTo>
                  <a:cubicBezTo>
                    <a:pt x="59" y="12"/>
                    <a:pt x="35" y="5"/>
                    <a:pt x="16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g30e558a7298_0_2143"/>
            <p:cNvSpPr/>
            <p:nvPr/>
          </p:nvSpPr>
          <p:spPr>
            <a:xfrm flipH="1">
              <a:off x="7277584" y="2087635"/>
              <a:ext cx="1557" cy="103108"/>
            </a:xfrm>
            <a:custGeom>
              <a:rect b="b" l="l" r="r" t="t"/>
              <a:pathLst>
                <a:path extrusionOk="0" h="5960" w="90">
                  <a:moveTo>
                    <a:pt x="17" y="0"/>
                  </a:moveTo>
                  <a:lnTo>
                    <a:pt x="0" y="5934"/>
                  </a:lnTo>
                  <a:cubicBezTo>
                    <a:pt x="24" y="5947"/>
                    <a:pt x="49" y="5954"/>
                    <a:pt x="75" y="5960"/>
                  </a:cubicBezTo>
                  <a:lnTo>
                    <a:pt x="90" y="26"/>
                  </a:lnTo>
                  <a:cubicBezTo>
                    <a:pt x="64" y="20"/>
                    <a:pt x="39" y="11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g30e558a7298_0_2143"/>
            <p:cNvSpPr/>
            <p:nvPr/>
          </p:nvSpPr>
          <p:spPr>
            <a:xfrm flipH="1">
              <a:off x="7278829" y="2082653"/>
              <a:ext cx="4930" cy="107658"/>
            </a:xfrm>
            <a:custGeom>
              <a:rect b="b" l="l" r="r" t="t"/>
              <a:pathLst>
                <a:path extrusionOk="0" h="6223" w="285">
                  <a:moveTo>
                    <a:pt x="22" y="0"/>
                  </a:moveTo>
                  <a:lnTo>
                    <a:pt x="5" y="5934"/>
                  </a:lnTo>
                  <a:cubicBezTo>
                    <a:pt x="0" y="6026"/>
                    <a:pt x="62" y="6116"/>
                    <a:pt x="182" y="6184"/>
                  </a:cubicBezTo>
                  <a:cubicBezTo>
                    <a:pt x="207" y="6201"/>
                    <a:pt x="237" y="6214"/>
                    <a:pt x="267" y="6222"/>
                  </a:cubicBezTo>
                  <a:lnTo>
                    <a:pt x="284" y="288"/>
                  </a:lnTo>
                  <a:cubicBezTo>
                    <a:pt x="257" y="275"/>
                    <a:pt x="227" y="265"/>
                    <a:pt x="199" y="246"/>
                  </a:cubicBezTo>
                  <a:cubicBezTo>
                    <a:pt x="77" y="182"/>
                    <a:pt x="22" y="92"/>
                    <a:pt x="22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g30e558a7298_0_2143"/>
            <p:cNvSpPr/>
            <p:nvPr/>
          </p:nvSpPr>
          <p:spPr>
            <a:xfrm flipH="1">
              <a:off x="7261633" y="2076633"/>
              <a:ext cx="22836" cy="12058"/>
            </a:xfrm>
            <a:custGeom>
              <a:rect b="b" l="l" r="r" t="t"/>
              <a:pathLst>
                <a:path extrusionOk="0" h="697" w="1320">
                  <a:moveTo>
                    <a:pt x="659" y="1"/>
                  </a:moveTo>
                  <a:cubicBezTo>
                    <a:pt x="506" y="1"/>
                    <a:pt x="352" y="35"/>
                    <a:pt x="236" y="105"/>
                  </a:cubicBezTo>
                  <a:cubicBezTo>
                    <a:pt x="1" y="241"/>
                    <a:pt x="5" y="459"/>
                    <a:pt x="240" y="594"/>
                  </a:cubicBezTo>
                  <a:cubicBezTo>
                    <a:pt x="357" y="662"/>
                    <a:pt x="510" y="696"/>
                    <a:pt x="663" y="696"/>
                  </a:cubicBezTo>
                  <a:cubicBezTo>
                    <a:pt x="816" y="696"/>
                    <a:pt x="968" y="662"/>
                    <a:pt x="1083" y="594"/>
                  </a:cubicBezTo>
                  <a:cubicBezTo>
                    <a:pt x="1320" y="459"/>
                    <a:pt x="1320" y="241"/>
                    <a:pt x="1083" y="105"/>
                  </a:cubicBezTo>
                  <a:cubicBezTo>
                    <a:pt x="967" y="35"/>
                    <a:pt x="813" y="1"/>
                    <a:pt x="659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g30e558a7298_0_2143"/>
            <p:cNvSpPr/>
            <p:nvPr/>
          </p:nvSpPr>
          <p:spPr>
            <a:xfrm flipH="1">
              <a:off x="7006597" y="2231139"/>
              <a:ext cx="21106" cy="108731"/>
            </a:xfrm>
            <a:custGeom>
              <a:rect b="b" l="l" r="r" t="t"/>
              <a:pathLst>
                <a:path extrusionOk="0" h="6285" w="1220">
                  <a:moveTo>
                    <a:pt x="17" y="0"/>
                  </a:moveTo>
                  <a:lnTo>
                    <a:pt x="0" y="5934"/>
                  </a:lnTo>
                  <a:cubicBezTo>
                    <a:pt x="0" y="6024"/>
                    <a:pt x="60" y="6116"/>
                    <a:pt x="177" y="6184"/>
                  </a:cubicBezTo>
                  <a:cubicBezTo>
                    <a:pt x="295" y="6251"/>
                    <a:pt x="448" y="6285"/>
                    <a:pt x="601" y="6285"/>
                  </a:cubicBezTo>
                  <a:cubicBezTo>
                    <a:pt x="754" y="6285"/>
                    <a:pt x="907" y="6251"/>
                    <a:pt x="1025" y="6184"/>
                  </a:cubicBezTo>
                  <a:cubicBezTo>
                    <a:pt x="1142" y="6116"/>
                    <a:pt x="1200" y="6028"/>
                    <a:pt x="1200" y="5936"/>
                  </a:cubicBezTo>
                  <a:lnTo>
                    <a:pt x="1219" y="2"/>
                  </a:lnTo>
                  <a:lnTo>
                    <a:pt x="1219" y="2"/>
                  </a:lnTo>
                  <a:cubicBezTo>
                    <a:pt x="1217" y="90"/>
                    <a:pt x="1159" y="182"/>
                    <a:pt x="1044" y="246"/>
                  </a:cubicBezTo>
                  <a:cubicBezTo>
                    <a:pt x="927" y="314"/>
                    <a:pt x="773" y="348"/>
                    <a:pt x="620" y="348"/>
                  </a:cubicBezTo>
                  <a:cubicBezTo>
                    <a:pt x="466" y="348"/>
                    <a:pt x="313" y="314"/>
                    <a:pt x="197" y="246"/>
                  </a:cubicBezTo>
                  <a:cubicBezTo>
                    <a:pt x="75" y="182"/>
                    <a:pt x="17" y="88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g30e558a7298_0_2143"/>
            <p:cNvSpPr/>
            <p:nvPr/>
          </p:nvSpPr>
          <p:spPr>
            <a:xfrm flipH="1">
              <a:off x="7006597" y="2231174"/>
              <a:ext cx="363" cy="102779"/>
            </a:xfrm>
            <a:custGeom>
              <a:rect b="b" l="l" r="r" t="t"/>
              <a:pathLst>
                <a:path extrusionOk="0" h="5941" w="21">
                  <a:moveTo>
                    <a:pt x="20" y="0"/>
                  </a:moveTo>
                  <a:lnTo>
                    <a:pt x="1" y="5934"/>
                  </a:lnTo>
                  <a:lnTo>
                    <a:pt x="1" y="5941"/>
                  </a:lnTo>
                  <a:lnTo>
                    <a:pt x="20" y="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g30e558a7298_0_2143"/>
            <p:cNvSpPr/>
            <p:nvPr/>
          </p:nvSpPr>
          <p:spPr>
            <a:xfrm flipH="1">
              <a:off x="7006597" y="2231277"/>
              <a:ext cx="432" cy="103298"/>
            </a:xfrm>
            <a:custGeom>
              <a:rect b="b" l="l" r="r" t="t"/>
              <a:pathLst>
                <a:path extrusionOk="0" h="5971" w="25">
                  <a:moveTo>
                    <a:pt x="24" y="1"/>
                  </a:moveTo>
                  <a:lnTo>
                    <a:pt x="24" y="3"/>
                  </a:lnTo>
                  <a:lnTo>
                    <a:pt x="24" y="3"/>
                  </a:lnTo>
                  <a:cubicBezTo>
                    <a:pt x="24" y="3"/>
                    <a:pt x="24" y="3"/>
                    <a:pt x="24" y="3"/>
                  </a:cubicBezTo>
                  <a:lnTo>
                    <a:pt x="24" y="1"/>
                  </a:lnTo>
                  <a:close/>
                  <a:moveTo>
                    <a:pt x="24" y="3"/>
                  </a:moveTo>
                  <a:lnTo>
                    <a:pt x="24" y="3"/>
                  </a:lnTo>
                  <a:cubicBezTo>
                    <a:pt x="20" y="9"/>
                    <a:pt x="20" y="24"/>
                    <a:pt x="18" y="35"/>
                  </a:cubicBezTo>
                  <a:lnTo>
                    <a:pt x="1" y="5971"/>
                  </a:lnTo>
                  <a:cubicBezTo>
                    <a:pt x="5" y="5958"/>
                    <a:pt x="5" y="5945"/>
                    <a:pt x="5" y="5935"/>
                  </a:cubicBezTo>
                  <a:lnTo>
                    <a:pt x="24" y="3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g30e558a7298_0_2143"/>
            <p:cNvSpPr/>
            <p:nvPr/>
          </p:nvSpPr>
          <p:spPr>
            <a:xfrm flipH="1">
              <a:off x="7006718" y="2231866"/>
              <a:ext cx="450" cy="103264"/>
            </a:xfrm>
            <a:custGeom>
              <a:rect b="b" l="l" r="r" t="t"/>
              <a:pathLst>
                <a:path extrusionOk="0" h="5969" w="26">
                  <a:moveTo>
                    <a:pt x="26" y="1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1"/>
                    <a:pt x="26" y="1"/>
                  </a:cubicBezTo>
                  <a:close/>
                  <a:moveTo>
                    <a:pt x="26" y="1"/>
                  </a:moveTo>
                  <a:cubicBezTo>
                    <a:pt x="26" y="9"/>
                    <a:pt x="19" y="22"/>
                    <a:pt x="19" y="35"/>
                  </a:cubicBezTo>
                  <a:lnTo>
                    <a:pt x="0" y="5969"/>
                  </a:lnTo>
                  <a:cubicBezTo>
                    <a:pt x="2" y="5960"/>
                    <a:pt x="7" y="5948"/>
                    <a:pt x="9" y="593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g30e558a7298_0_2143"/>
            <p:cNvSpPr/>
            <p:nvPr/>
          </p:nvSpPr>
          <p:spPr>
            <a:xfrm flipH="1">
              <a:off x="7006822" y="2232454"/>
              <a:ext cx="640" cy="103316"/>
            </a:xfrm>
            <a:custGeom>
              <a:rect b="b" l="l" r="r" t="t"/>
              <a:pathLst>
                <a:path extrusionOk="0" h="5972" w="37">
                  <a:moveTo>
                    <a:pt x="36" y="1"/>
                  </a:moveTo>
                  <a:lnTo>
                    <a:pt x="36" y="1"/>
                  </a:lnTo>
                  <a:cubicBezTo>
                    <a:pt x="30" y="12"/>
                    <a:pt x="24" y="24"/>
                    <a:pt x="17" y="33"/>
                  </a:cubicBezTo>
                  <a:lnTo>
                    <a:pt x="0" y="5971"/>
                  </a:lnTo>
                  <a:cubicBezTo>
                    <a:pt x="6" y="5958"/>
                    <a:pt x="13" y="5948"/>
                    <a:pt x="17" y="5935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g30e558a7298_0_2143"/>
            <p:cNvSpPr/>
            <p:nvPr/>
          </p:nvSpPr>
          <p:spPr>
            <a:xfrm flipH="1">
              <a:off x="7007150" y="2233007"/>
              <a:ext cx="761" cy="103385"/>
            </a:xfrm>
            <a:custGeom>
              <a:rect b="b" l="l" r="r" t="t"/>
              <a:pathLst>
                <a:path extrusionOk="0" h="5976" w="44">
                  <a:moveTo>
                    <a:pt x="43" y="1"/>
                  </a:moveTo>
                  <a:cubicBezTo>
                    <a:pt x="37" y="14"/>
                    <a:pt x="30" y="24"/>
                    <a:pt x="20" y="37"/>
                  </a:cubicBezTo>
                  <a:lnTo>
                    <a:pt x="0" y="5976"/>
                  </a:lnTo>
                  <a:cubicBezTo>
                    <a:pt x="11" y="5961"/>
                    <a:pt x="20" y="5948"/>
                    <a:pt x="26" y="5939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g30e558a7298_0_2143"/>
            <p:cNvSpPr/>
            <p:nvPr/>
          </p:nvSpPr>
          <p:spPr>
            <a:xfrm flipH="1">
              <a:off x="7007565" y="2233647"/>
              <a:ext cx="934" cy="103402"/>
            </a:xfrm>
            <a:custGeom>
              <a:rect b="b" l="l" r="r" t="t"/>
              <a:pathLst>
                <a:path extrusionOk="0" h="5977" w="54">
                  <a:moveTo>
                    <a:pt x="54" y="0"/>
                  </a:moveTo>
                  <a:cubicBezTo>
                    <a:pt x="41" y="17"/>
                    <a:pt x="30" y="26"/>
                    <a:pt x="17" y="43"/>
                  </a:cubicBezTo>
                  <a:lnTo>
                    <a:pt x="0" y="5977"/>
                  </a:lnTo>
                  <a:cubicBezTo>
                    <a:pt x="13" y="5964"/>
                    <a:pt x="26" y="5951"/>
                    <a:pt x="34" y="5939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g30e558a7298_0_2143"/>
            <p:cNvSpPr/>
            <p:nvPr/>
          </p:nvSpPr>
          <p:spPr>
            <a:xfrm flipH="1">
              <a:off x="7008188" y="2234374"/>
              <a:ext cx="1643" cy="103679"/>
            </a:xfrm>
            <a:custGeom>
              <a:rect b="b" l="l" r="r" t="t"/>
              <a:pathLst>
                <a:path extrusionOk="0" h="5993" w="95">
                  <a:moveTo>
                    <a:pt x="94" y="1"/>
                  </a:moveTo>
                  <a:cubicBezTo>
                    <a:pt x="71" y="20"/>
                    <a:pt x="45" y="35"/>
                    <a:pt x="18" y="56"/>
                  </a:cubicBezTo>
                  <a:lnTo>
                    <a:pt x="0" y="5993"/>
                  </a:lnTo>
                  <a:cubicBezTo>
                    <a:pt x="30" y="5973"/>
                    <a:pt x="56" y="5954"/>
                    <a:pt x="77" y="5935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g30e558a7298_0_2143"/>
            <p:cNvSpPr/>
            <p:nvPr/>
          </p:nvSpPr>
          <p:spPr>
            <a:xfrm flipH="1">
              <a:off x="7009520" y="2235308"/>
              <a:ext cx="2785" cy="103817"/>
            </a:xfrm>
            <a:custGeom>
              <a:rect b="b" l="l" r="r" t="t"/>
              <a:pathLst>
                <a:path extrusionOk="0" h="6001" w="161">
                  <a:moveTo>
                    <a:pt x="161" y="0"/>
                  </a:moveTo>
                  <a:cubicBezTo>
                    <a:pt x="156" y="0"/>
                    <a:pt x="154" y="0"/>
                    <a:pt x="154" y="5"/>
                  </a:cubicBezTo>
                  <a:cubicBezTo>
                    <a:pt x="111" y="30"/>
                    <a:pt x="69" y="49"/>
                    <a:pt x="20" y="62"/>
                  </a:cubicBezTo>
                  <a:lnTo>
                    <a:pt x="0" y="6001"/>
                  </a:lnTo>
                  <a:cubicBezTo>
                    <a:pt x="52" y="5983"/>
                    <a:pt x="96" y="5964"/>
                    <a:pt x="135" y="5943"/>
                  </a:cubicBezTo>
                  <a:cubicBezTo>
                    <a:pt x="137" y="5939"/>
                    <a:pt x="141" y="5939"/>
                    <a:pt x="143" y="5939"/>
                  </a:cubicBezTo>
                  <a:lnTo>
                    <a:pt x="161" y="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g30e558a7298_0_2143"/>
            <p:cNvSpPr/>
            <p:nvPr/>
          </p:nvSpPr>
          <p:spPr>
            <a:xfrm flipH="1">
              <a:off x="7011960" y="2236381"/>
              <a:ext cx="2266" cy="103194"/>
            </a:xfrm>
            <a:custGeom>
              <a:rect b="b" l="l" r="r" t="t"/>
              <a:pathLst>
                <a:path extrusionOk="0" h="5965" w="131">
                  <a:moveTo>
                    <a:pt x="131" y="0"/>
                  </a:moveTo>
                  <a:lnTo>
                    <a:pt x="131" y="2"/>
                  </a:lnTo>
                  <a:lnTo>
                    <a:pt x="131" y="2"/>
                  </a:lnTo>
                  <a:cubicBezTo>
                    <a:pt x="131" y="2"/>
                    <a:pt x="131" y="2"/>
                    <a:pt x="131" y="2"/>
                  </a:cubicBezTo>
                  <a:lnTo>
                    <a:pt x="131" y="0"/>
                  </a:lnTo>
                  <a:close/>
                  <a:moveTo>
                    <a:pt x="131" y="2"/>
                  </a:moveTo>
                  <a:cubicBezTo>
                    <a:pt x="92" y="15"/>
                    <a:pt x="58" y="24"/>
                    <a:pt x="17" y="30"/>
                  </a:cubicBezTo>
                  <a:lnTo>
                    <a:pt x="0" y="5964"/>
                  </a:lnTo>
                  <a:cubicBezTo>
                    <a:pt x="39" y="5962"/>
                    <a:pt x="77" y="5949"/>
                    <a:pt x="111" y="5939"/>
                  </a:cubicBezTo>
                  <a:lnTo>
                    <a:pt x="131" y="2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g30e558a7298_0_2143"/>
            <p:cNvSpPr/>
            <p:nvPr/>
          </p:nvSpPr>
          <p:spPr>
            <a:xfrm flipH="1">
              <a:off x="7013915" y="2236900"/>
              <a:ext cx="1609" cy="102883"/>
            </a:xfrm>
            <a:custGeom>
              <a:rect b="b" l="l" r="r" t="t"/>
              <a:pathLst>
                <a:path extrusionOk="0" h="5947" w="93">
                  <a:moveTo>
                    <a:pt x="92" y="0"/>
                  </a:moveTo>
                  <a:lnTo>
                    <a:pt x="92" y="0"/>
                  </a:lnTo>
                  <a:cubicBezTo>
                    <a:pt x="67" y="7"/>
                    <a:pt x="41" y="7"/>
                    <a:pt x="16" y="9"/>
                  </a:cubicBezTo>
                  <a:lnTo>
                    <a:pt x="1" y="5947"/>
                  </a:lnTo>
                  <a:cubicBezTo>
                    <a:pt x="26" y="5945"/>
                    <a:pt x="52" y="5941"/>
                    <a:pt x="75" y="5934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g30e558a7298_0_2143"/>
            <p:cNvSpPr/>
            <p:nvPr/>
          </p:nvSpPr>
          <p:spPr>
            <a:xfrm flipH="1">
              <a:off x="7015247" y="2237073"/>
              <a:ext cx="1419" cy="102797"/>
            </a:xfrm>
            <a:custGeom>
              <a:rect b="b" l="l" r="r" t="t"/>
              <a:pathLst>
                <a:path extrusionOk="0" h="5942" w="82">
                  <a:moveTo>
                    <a:pt x="82" y="1"/>
                  </a:moveTo>
                  <a:cubicBezTo>
                    <a:pt x="60" y="3"/>
                    <a:pt x="39" y="3"/>
                    <a:pt x="15" y="3"/>
                  </a:cubicBezTo>
                  <a:lnTo>
                    <a:pt x="1" y="5941"/>
                  </a:lnTo>
                  <a:cubicBezTo>
                    <a:pt x="22" y="5941"/>
                    <a:pt x="43" y="5937"/>
                    <a:pt x="67" y="5937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g30e558a7298_0_2143"/>
            <p:cNvSpPr/>
            <p:nvPr/>
          </p:nvSpPr>
          <p:spPr>
            <a:xfrm flipH="1">
              <a:off x="7016388" y="2237107"/>
              <a:ext cx="1349" cy="102762"/>
            </a:xfrm>
            <a:custGeom>
              <a:rect b="b" l="l" r="r" t="t"/>
              <a:pathLst>
                <a:path extrusionOk="0" h="5940" w="78">
                  <a:moveTo>
                    <a:pt x="16" y="1"/>
                  </a:moveTo>
                  <a:lnTo>
                    <a:pt x="1" y="5939"/>
                  </a:lnTo>
                  <a:lnTo>
                    <a:pt x="63" y="5939"/>
                  </a:lnTo>
                  <a:lnTo>
                    <a:pt x="77" y="1"/>
                  </a:lnTo>
                  <a:lnTo>
                    <a:pt x="77" y="1"/>
                  </a:lnTo>
                  <a:cubicBezTo>
                    <a:pt x="66" y="3"/>
                    <a:pt x="56" y="4"/>
                    <a:pt x="46" y="4"/>
                  </a:cubicBezTo>
                  <a:cubicBezTo>
                    <a:pt x="36" y="4"/>
                    <a:pt x="26" y="3"/>
                    <a:pt x="16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g30e558a7298_0_2143"/>
            <p:cNvSpPr/>
            <p:nvPr/>
          </p:nvSpPr>
          <p:spPr>
            <a:xfrm flipH="1">
              <a:off x="7017461" y="2237107"/>
              <a:ext cx="1315" cy="102762"/>
            </a:xfrm>
            <a:custGeom>
              <a:rect b="b" l="l" r="r" t="t"/>
              <a:pathLst>
                <a:path extrusionOk="0" h="5940" w="76">
                  <a:moveTo>
                    <a:pt x="16" y="1"/>
                  </a:moveTo>
                  <a:lnTo>
                    <a:pt x="1" y="5935"/>
                  </a:lnTo>
                  <a:cubicBezTo>
                    <a:pt x="20" y="5939"/>
                    <a:pt x="39" y="5939"/>
                    <a:pt x="61" y="5939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g30e558a7298_0_2143"/>
            <p:cNvSpPr/>
            <p:nvPr/>
          </p:nvSpPr>
          <p:spPr>
            <a:xfrm flipH="1">
              <a:off x="7018499" y="2237004"/>
              <a:ext cx="1298" cy="102779"/>
            </a:xfrm>
            <a:custGeom>
              <a:rect b="b" l="l" r="r" t="t"/>
              <a:pathLst>
                <a:path extrusionOk="0" h="5941" w="75">
                  <a:moveTo>
                    <a:pt x="19" y="1"/>
                  </a:moveTo>
                  <a:lnTo>
                    <a:pt x="0" y="5939"/>
                  </a:lnTo>
                  <a:cubicBezTo>
                    <a:pt x="21" y="5939"/>
                    <a:pt x="41" y="5941"/>
                    <a:pt x="60" y="5941"/>
                  </a:cubicBezTo>
                  <a:lnTo>
                    <a:pt x="75" y="7"/>
                  </a:lnTo>
                  <a:cubicBezTo>
                    <a:pt x="56" y="5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g30e558a7298_0_2143"/>
            <p:cNvSpPr/>
            <p:nvPr/>
          </p:nvSpPr>
          <p:spPr>
            <a:xfrm flipH="1">
              <a:off x="7019451" y="2236779"/>
              <a:ext cx="1349" cy="102970"/>
            </a:xfrm>
            <a:custGeom>
              <a:rect b="b" l="l" r="r" t="t"/>
              <a:pathLst>
                <a:path extrusionOk="0" h="5952" w="78">
                  <a:moveTo>
                    <a:pt x="15" y="1"/>
                  </a:moveTo>
                  <a:lnTo>
                    <a:pt x="0" y="5939"/>
                  </a:lnTo>
                  <a:cubicBezTo>
                    <a:pt x="20" y="5941"/>
                    <a:pt x="39" y="5948"/>
                    <a:pt x="58" y="5952"/>
                  </a:cubicBezTo>
                  <a:lnTo>
                    <a:pt x="77" y="14"/>
                  </a:lnTo>
                  <a:cubicBezTo>
                    <a:pt x="54" y="11"/>
                    <a:pt x="35" y="7"/>
                    <a:pt x="15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g30e558a7298_0_2143"/>
            <p:cNvSpPr/>
            <p:nvPr/>
          </p:nvSpPr>
          <p:spPr>
            <a:xfrm flipH="1">
              <a:off x="7020523" y="2236554"/>
              <a:ext cx="1384" cy="102970"/>
            </a:xfrm>
            <a:custGeom>
              <a:rect b="b" l="l" r="r" t="t"/>
              <a:pathLst>
                <a:path extrusionOk="0" h="5952" w="80">
                  <a:moveTo>
                    <a:pt x="20" y="1"/>
                  </a:moveTo>
                  <a:lnTo>
                    <a:pt x="0" y="5935"/>
                  </a:lnTo>
                  <a:cubicBezTo>
                    <a:pt x="22" y="5941"/>
                    <a:pt x="43" y="5948"/>
                    <a:pt x="64" y="5952"/>
                  </a:cubicBezTo>
                  <a:lnTo>
                    <a:pt x="79" y="14"/>
                  </a:lnTo>
                  <a:cubicBezTo>
                    <a:pt x="58" y="9"/>
                    <a:pt x="39" y="7"/>
                    <a:pt x="20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g30e558a7298_0_2143"/>
            <p:cNvSpPr/>
            <p:nvPr/>
          </p:nvSpPr>
          <p:spPr>
            <a:xfrm flipH="1">
              <a:off x="7021561" y="2236156"/>
              <a:ext cx="1574" cy="103073"/>
            </a:xfrm>
            <a:custGeom>
              <a:rect b="b" l="l" r="r" t="t"/>
              <a:pathLst>
                <a:path extrusionOk="0" h="5958" w="91">
                  <a:moveTo>
                    <a:pt x="18" y="0"/>
                  </a:moveTo>
                  <a:lnTo>
                    <a:pt x="1" y="5934"/>
                  </a:lnTo>
                  <a:cubicBezTo>
                    <a:pt x="20" y="5941"/>
                    <a:pt x="46" y="5954"/>
                    <a:pt x="71" y="5958"/>
                  </a:cubicBezTo>
                  <a:lnTo>
                    <a:pt x="91" y="24"/>
                  </a:lnTo>
                  <a:cubicBezTo>
                    <a:pt x="65" y="17"/>
                    <a:pt x="39" y="7"/>
                    <a:pt x="18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g30e558a7298_0_2143"/>
            <p:cNvSpPr/>
            <p:nvPr/>
          </p:nvSpPr>
          <p:spPr>
            <a:xfrm flipH="1">
              <a:off x="7022807" y="2231139"/>
              <a:ext cx="4930" cy="107692"/>
            </a:xfrm>
            <a:custGeom>
              <a:rect b="b" l="l" r="r" t="t"/>
              <a:pathLst>
                <a:path extrusionOk="0" h="6225" w="285">
                  <a:moveTo>
                    <a:pt x="19" y="0"/>
                  </a:moveTo>
                  <a:lnTo>
                    <a:pt x="0" y="5934"/>
                  </a:lnTo>
                  <a:cubicBezTo>
                    <a:pt x="0" y="6024"/>
                    <a:pt x="62" y="6116"/>
                    <a:pt x="179" y="6184"/>
                  </a:cubicBezTo>
                  <a:cubicBezTo>
                    <a:pt x="207" y="6199"/>
                    <a:pt x="235" y="6216"/>
                    <a:pt x="267" y="6224"/>
                  </a:cubicBezTo>
                  <a:lnTo>
                    <a:pt x="284" y="290"/>
                  </a:lnTo>
                  <a:cubicBezTo>
                    <a:pt x="252" y="278"/>
                    <a:pt x="222" y="263"/>
                    <a:pt x="199" y="246"/>
                  </a:cubicBezTo>
                  <a:cubicBezTo>
                    <a:pt x="77" y="182"/>
                    <a:pt x="19" y="88"/>
                    <a:pt x="1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g30e558a7298_0_2143"/>
            <p:cNvSpPr/>
            <p:nvPr/>
          </p:nvSpPr>
          <p:spPr>
            <a:xfrm flipH="1">
              <a:off x="7005611" y="2225153"/>
              <a:ext cx="22836" cy="12024"/>
            </a:xfrm>
            <a:custGeom>
              <a:rect b="b" l="l" r="r" t="t"/>
              <a:pathLst>
                <a:path extrusionOk="0" h="695" w="1320">
                  <a:moveTo>
                    <a:pt x="659" y="0"/>
                  </a:moveTo>
                  <a:cubicBezTo>
                    <a:pt x="506" y="0"/>
                    <a:pt x="353" y="34"/>
                    <a:pt x="235" y="103"/>
                  </a:cubicBezTo>
                  <a:cubicBezTo>
                    <a:pt x="1" y="239"/>
                    <a:pt x="1" y="455"/>
                    <a:pt x="240" y="592"/>
                  </a:cubicBezTo>
                  <a:cubicBezTo>
                    <a:pt x="355" y="660"/>
                    <a:pt x="508" y="694"/>
                    <a:pt x="662" y="694"/>
                  </a:cubicBezTo>
                  <a:cubicBezTo>
                    <a:pt x="815" y="694"/>
                    <a:pt x="970" y="660"/>
                    <a:pt x="1087" y="592"/>
                  </a:cubicBezTo>
                  <a:cubicBezTo>
                    <a:pt x="1320" y="455"/>
                    <a:pt x="1320" y="235"/>
                    <a:pt x="1083" y="103"/>
                  </a:cubicBezTo>
                  <a:cubicBezTo>
                    <a:pt x="965" y="34"/>
                    <a:pt x="812" y="0"/>
                    <a:pt x="659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g30e558a7298_0_2143"/>
            <p:cNvSpPr/>
            <p:nvPr/>
          </p:nvSpPr>
          <p:spPr>
            <a:xfrm flipH="1">
              <a:off x="6979903" y="2061737"/>
              <a:ext cx="78646" cy="193864"/>
            </a:xfrm>
            <a:custGeom>
              <a:rect b="b" l="l" r="r" t="t"/>
              <a:pathLst>
                <a:path extrusionOk="0" h="11206" w="4546">
                  <a:moveTo>
                    <a:pt x="4545" y="14"/>
                  </a:moveTo>
                  <a:lnTo>
                    <a:pt x="4545" y="15"/>
                  </a:lnTo>
                  <a:lnTo>
                    <a:pt x="4545" y="15"/>
                  </a:lnTo>
                  <a:cubicBezTo>
                    <a:pt x="4545" y="14"/>
                    <a:pt x="4545" y="14"/>
                    <a:pt x="4545" y="14"/>
                  </a:cubicBezTo>
                  <a:close/>
                  <a:moveTo>
                    <a:pt x="29" y="1"/>
                  </a:moveTo>
                  <a:lnTo>
                    <a:pt x="29" y="1"/>
                  </a:lnTo>
                  <a:cubicBezTo>
                    <a:pt x="29" y="6"/>
                    <a:pt x="29" y="11"/>
                    <a:pt x="29" y="16"/>
                  </a:cubicBezTo>
                  <a:lnTo>
                    <a:pt x="29" y="16"/>
                  </a:lnTo>
                  <a:lnTo>
                    <a:pt x="29" y="1"/>
                  </a:lnTo>
                  <a:close/>
                  <a:moveTo>
                    <a:pt x="4545" y="15"/>
                  </a:moveTo>
                  <a:lnTo>
                    <a:pt x="4545" y="15"/>
                  </a:lnTo>
                  <a:cubicBezTo>
                    <a:pt x="4545" y="38"/>
                    <a:pt x="4539" y="57"/>
                    <a:pt x="4537" y="78"/>
                  </a:cubicBezTo>
                  <a:lnTo>
                    <a:pt x="4537" y="80"/>
                  </a:lnTo>
                  <a:cubicBezTo>
                    <a:pt x="4537" y="106"/>
                    <a:pt x="4537" y="125"/>
                    <a:pt x="4530" y="148"/>
                  </a:cubicBezTo>
                  <a:cubicBezTo>
                    <a:pt x="4526" y="170"/>
                    <a:pt x="4520" y="189"/>
                    <a:pt x="4518" y="210"/>
                  </a:cubicBezTo>
                  <a:cubicBezTo>
                    <a:pt x="4511" y="232"/>
                    <a:pt x="4505" y="251"/>
                    <a:pt x="4494" y="274"/>
                  </a:cubicBezTo>
                  <a:cubicBezTo>
                    <a:pt x="4488" y="293"/>
                    <a:pt x="4481" y="313"/>
                    <a:pt x="4475" y="330"/>
                  </a:cubicBezTo>
                  <a:cubicBezTo>
                    <a:pt x="4462" y="351"/>
                    <a:pt x="4451" y="377"/>
                    <a:pt x="4439" y="402"/>
                  </a:cubicBezTo>
                  <a:cubicBezTo>
                    <a:pt x="4430" y="417"/>
                    <a:pt x="4422" y="432"/>
                    <a:pt x="4411" y="449"/>
                  </a:cubicBezTo>
                  <a:cubicBezTo>
                    <a:pt x="4392" y="477"/>
                    <a:pt x="4379" y="503"/>
                    <a:pt x="4358" y="530"/>
                  </a:cubicBezTo>
                  <a:cubicBezTo>
                    <a:pt x="4345" y="545"/>
                    <a:pt x="4332" y="558"/>
                    <a:pt x="4319" y="575"/>
                  </a:cubicBezTo>
                  <a:cubicBezTo>
                    <a:pt x="4291" y="609"/>
                    <a:pt x="4259" y="643"/>
                    <a:pt x="4225" y="678"/>
                  </a:cubicBezTo>
                  <a:cubicBezTo>
                    <a:pt x="4212" y="690"/>
                    <a:pt x="4204" y="701"/>
                    <a:pt x="4189" y="714"/>
                  </a:cubicBezTo>
                  <a:cubicBezTo>
                    <a:pt x="4168" y="733"/>
                    <a:pt x="4142" y="752"/>
                    <a:pt x="4116" y="772"/>
                  </a:cubicBezTo>
                  <a:cubicBezTo>
                    <a:pt x="4097" y="789"/>
                    <a:pt x="4078" y="804"/>
                    <a:pt x="4054" y="821"/>
                  </a:cubicBezTo>
                  <a:cubicBezTo>
                    <a:pt x="4029" y="840"/>
                    <a:pt x="3999" y="859"/>
                    <a:pt x="3969" y="878"/>
                  </a:cubicBezTo>
                  <a:cubicBezTo>
                    <a:pt x="3941" y="895"/>
                    <a:pt x="3916" y="915"/>
                    <a:pt x="3888" y="932"/>
                  </a:cubicBezTo>
                  <a:cubicBezTo>
                    <a:pt x="3788" y="985"/>
                    <a:pt x="3685" y="1038"/>
                    <a:pt x="3574" y="1079"/>
                  </a:cubicBezTo>
                  <a:cubicBezTo>
                    <a:pt x="3544" y="1094"/>
                    <a:pt x="3512" y="1102"/>
                    <a:pt x="3485" y="1113"/>
                  </a:cubicBezTo>
                  <a:cubicBezTo>
                    <a:pt x="3414" y="1139"/>
                    <a:pt x="3346" y="1158"/>
                    <a:pt x="3275" y="1177"/>
                  </a:cubicBezTo>
                  <a:cubicBezTo>
                    <a:pt x="3203" y="1201"/>
                    <a:pt x="3122" y="1220"/>
                    <a:pt x="3047" y="1235"/>
                  </a:cubicBezTo>
                  <a:cubicBezTo>
                    <a:pt x="2957" y="1254"/>
                    <a:pt x="2868" y="1271"/>
                    <a:pt x="2776" y="1282"/>
                  </a:cubicBezTo>
                  <a:cubicBezTo>
                    <a:pt x="2750" y="1284"/>
                    <a:pt x="2729" y="1290"/>
                    <a:pt x="2703" y="1295"/>
                  </a:cubicBezTo>
                  <a:cubicBezTo>
                    <a:pt x="2579" y="1303"/>
                    <a:pt x="2454" y="1309"/>
                    <a:pt x="2325" y="1314"/>
                  </a:cubicBezTo>
                  <a:lnTo>
                    <a:pt x="2266" y="1314"/>
                  </a:lnTo>
                  <a:cubicBezTo>
                    <a:pt x="2142" y="1314"/>
                    <a:pt x="2018" y="1303"/>
                    <a:pt x="1894" y="1295"/>
                  </a:cubicBezTo>
                  <a:cubicBezTo>
                    <a:pt x="1875" y="1290"/>
                    <a:pt x="1852" y="1290"/>
                    <a:pt x="1835" y="1284"/>
                  </a:cubicBezTo>
                  <a:cubicBezTo>
                    <a:pt x="1709" y="1271"/>
                    <a:pt x="1591" y="1252"/>
                    <a:pt x="1474" y="1222"/>
                  </a:cubicBezTo>
                  <a:cubicBezTo>
                    <a:pt x="1452" y="1220"/>
                    <a:pt x="1429" y="1213"/>
                    <a:pt x="1408" y="1207"/>
                  </a:cubicBezTo>
                  <a:cubicBezTo>
                    <a:pt x="1299" y="1179"/>
                    <a:pt x="1198" y="1147"/>
                    <a:pt x="1096" y="1113"/>
                  </a:cubicBezTo>
                  <a:cubicBezTo>
                    <a:pt x="1077" y="1107"/>
                    <a:pt x="1058" y="1100"/>
                    <a:pt x="1038" y="1096"/>
                  </a:cubicBezTo>
                  <a:cubicBezTo>
                    <a:pt x="919" y="1045"/>
                    <a:pt x="804" y="991"/>
                    <a:pt x="697" y="932"/>
                  </a:cubicBezTo>
                  <a:cubicBezTo>
                    <a:pt x="257" y="679"/>
                    <a:pt x="31" y="348"/>
                    <a:pt x="29" y="16"/>
                  </a:cubicBezTo>
                  <a:lnTo>
                    <a:pt x="29" y="16"/>
                  </a:lnTo>
                  <a:lnTo>
                    <a:pt x="1" y="9892"/>
                  </a:lnTo>
                  <a:cubicBezTo>
                    <a:pt x="1" y="10228"/>
                    <a:pt x="223" y="10565"/>
                    <a:pt x="667" y="10823"/>
                  </a:cubicBezTo>
                  <a:cubicBezTo>
                    <a:pt x="769" y="10883"/>
                    <a:pt x="876" y="10934"/>
                    <a:pt x="991" y="10979"/>
                  </a:cubicBezTo>
                  <a:cubicBezTo>
                    <a:pt x="998" y="10979"/>
                    <a:pt x="1006" y="10983"/>
                    <a:pt x="1011" y="10985"/>
                  </a:cubicBezTo>
                  <a:cubicBezTo>
                    <a:pt x="1030" y="10992"/>
                    <a:pt x="1049" y="10998"/>
                    <a:pt x="1068" y="11005"/>
                  </a:cubicBezTo>
                  <a:cubicBezTo>
                    <a:pt x="1130" y="11032"/>
                    <a:pt x="1198" y="11054"/>
                    <a:pt x="1267" y="11073"/>
                  </a:cubicBezTo>
                  <a:cubicBezTo>
                    <a:pt x="1303" y="11084"/>
                    <a:pt x="1339" y="11090"/>
                    <a:pt x="1378" y="11098"/>
                  </a:cubicBezTo>
                  <a:cubicBezTo>
                    <a:pt x="1401" y="11105"/>
                    <a:pt x="1423" y="11111"/>
                    <a:pt x="1446" y="11116"/>
                  </a:cubicBezTo>
                  <a:cubicBezTo>
                    <a:pt x="1461" y="11118"/>
                    <a:pt x="1484" y="11126"/>
                    <a:pt x="1502" y="11133"/>
                  </a:cubicBezTo>
                  <a:cubicBezTo>
                    <a:pt x="1574" y="11145"/>
                    <a:pt x="1649" y="11158"/>
                    <a:pt x="1726" y="11171"/>
                  </a:cubicBezTo>
                  <a:cubicBezTo>
                    <a:pt x="1753" y="11173"/>
                    <a:pt x="1779" y="11173"/>
                    <a:pt x="1807" y="11177"/>
                  </a:cubicBezTo>
                  <a:cubicBezTo>
                    <a:pt x="1826" y="11180"/>
                    <a:pt x="1845" y="11180"/>
                    <a:pt x="1862" y="11186"/>
                  </a:cubicBezTo>
                  <a:cubicBezTo>
                    <a:pt x="1890" y="11186"/>
                    <a:pt x="1920" y="11190"/>
                    <a:pt x="1943" y="11192"/>
                  </a:cubicBezTo>
                  <a:cubicBezTo>
                    <a:pt x="2016" y="11199"/>
                    <a:pt x="2093" y="11203"/>
                    <a:pt x="2165" y="11205"/>
                  </a:cubicBezTo>
                  <a:lnTo>
                    <a:pt x="2398" y="11205"/>
                  </a:lnTo>
                  <a:cubicBezTo>
                    <a:pt x="2483" y="11203"/>
                    <a:pt x="2567" y="11192"/>
                    <a:pt x="2648" y="11186"/>
                  </a:cubicBezTo>
                  <a:cubicBezTo>
                    <a:pt x="2658" y="11186"/>
                    <a:pt x="2669" y="11186"/>
                    <a:pt x="2673" y="11184"/>
                  </a:cubicBezTo>
                  <a:cubicBezTo>
                    <a:pt x="2699" y="11180"/>
                    <a:pt x="2723" y="11177"/>
                    <a:pt x="2748" y="11173"/>
                  </a:cubicBezTo>
                  <a:cubicBezTo>
                    <a:pt x="2810" y="11167"/>
                    <a:pt x="2874" y="11156"/>
                    <a:pt x="2938" y="11148"/>
                  </a:cubicBezTo>
                  <a:cubicBezTo>
                    <a:pt x="2964" y="11141"/>
                    <a:pt x="2989" y="11130"/>
                    <a:pt x="3019" y="11124"/>
                  </a:cubicBezTo>
                  <a:cubicBezTo>
                    <a:pt x="3096" y="11111"/>
                    <a:pt x="3171" y="11092"/>
                    <a:pt x="3243" y="11071"/>
                  </a:cubicBezTo>
                  <a:cubicBezTo>
                    <a:pt x="3282" y="11058"/>
                    <a:pt x="3324" y="11054"/>
                    <a:pt x="3363" y="11037"/>
                  </a:cubicBezTo>
                  <a:cubicBezTo>
                    <a:pt x="3395" y="11030"/>
                    <a:pt x="3427" y="11017"/>
                    <a:pt x="3459" y="11005"/>
                  </a:cubicBezTo>
                  <a:cubicBezTo>
                    <a:pt x="3487" y="10996"/>
                    <a:pt x="3517" y="10983"/>
                    <a:pt x="3544" y="10973"/>
                  </a:cubicBezTo>
                  <a:cubicBezTo>
                    <a:pt x="3655" y="10928"/>
                    <a:pt x="3760" y="10879"/>
                    <a:pt x="3860" y="10823"/>
                  </a:cubicBezTo>
                  <a:cubicBezTo>
                    <a:pt x="3869" y="10817"/>
                    <a:pt x="3879" y="10810"/>
                    <a:pt x="3888" y="10808"/>
                  </a:cubicBezTo>
                  <a:cubicBezTo>
                    <a:pt x="3909" y="10791"/>
                    <a:pt x="3926" y="10778"/>
                    <a:pt x="3948" y="10765"/>
                  </a:cubicBezTo>
                  <a:cubicBezTo>
                    <a:pt x="3975" y="10748"/>
                    <a:pt x="4001" y="10733"/>
                    <a:pt x="4027" y="10714"/>
                  </a:cubicBezTo>
                  <a:cubicBezTo>
                    <a:pt x="4050" y="10695"/>
                    <a:pt x="4074" y="10682"/>
                    <a:pt x="4091" y="10661"/>
                  </a:cubicBezTo>
                  <a:cubicBezTo>
                    <a:pt x="4112" y="10646"/>
                    <a:pt x="4138" y="10629"/>
                    <a:pt x="4157" y="10610"/>
                  </a:cubicBezTo>
                  <a:cubicBezTo>
                    <a:pt x="4163" y="10603"/>
                    <a:pt x="4170" y="10601"/>
                    <a:pt x="4174" y="10595"/>
                  </a:cubicBezTo>
                  <a:cubicBezTo>
                    <a:pt x="4183" y="10588"/>
                    <a:pt x="4189" y="10578"/>
                    <a:pt x="4200" y="10569"/>
                  </a:cubicBezTo>
                  <a:cubicBezTo>
                    <a:pt x="4229" y="10535"/>
                    <a:pt x="4262" y="10503"/>
                    <a:pt x="4289" y="10469"/>
                  </a:cubicBezTo>
                  <a:cubicBezTo>
                    <a:pt x="4300" y="10458"/>
                    <a:pt x="4306" y="10452"/>
                    <a:pt x="4313" y="10441"/>
                  </a:cubicBezTo>
                  <a:cubicBezTo>
                    <a:pt x="4319" y="10439"/>
                    <a:pt x="4323" y="10428"/>
                    <a:pt x="4330" y="10420"/>
                  </a:cubicBezTo>
                  <a:cubicBezTo>
                    <a:pt x="4349" y="10396"/>
                    <a:pt x="4368" y="10368"/>
                    <a:pt x="4383" y="10343"/>
                  </a:cubicBezTo>
                  <a:cubicBezTo>
                    <a:pt x="4390" y="10332"/>
                    <a:pt x="4396" y="10321"/>
                    <a:pt x="4405" y="10309"/>
                  </a:cubicBezTo>
                  <a:cubicBezTo>
                    <a:pt x="4405" y="10307"/>
                    <a:pt x="4409" y="10300"/>
                    <a:pt x="4411" y="10294"/>
                  </a:cubicBezTo>
                  <a:cubicBezTo>
                    <a:pt x="4424" y="10268"/>
                    <a:pt x="4434" y="10245"/>
                    <a:pt x="4447" y="10221"/>
                  </a:cubicBezTo>
                  <a:cubicBezTo>
                    <a:pt x="4449" y="10208"/>
                    <a:pt x="4458" y="10193"/>
                    <a:pt x="4464" y="10181"/>
                  </a:cubicBezTo>
                  <a:cubicBezTo>
                    <a:pt x="4464" y="10176"/>
                    <a:pt x="4464" y="10174"/>
                    <a:pt x="4469" y="10168"/>
                  </a:cubicBezTo>
                  <a:cubicBezTo>
                    <a:pt x="4475" y="10146"/>
                    <a:pt x="4481" y="10125"/>
                    <a:pt x="4488" y="10099"/>
                  </a:cubicBezTo>
                  <a:cubicBezTo>
                    <a:pt x="4490" y="10087"/>
                    <a:pt x="4496" y="10070"/>
                    <a:pt x="4501" y="10053"/>
                  </a:cubicBezTo>
                  <a:lnTo>
                    <a:pt x="4501" y="10044"/>
                  </a:lnTo>
                  <a:cubicBezTo>
                    <a:pt x="4507" y="10018"/>
                    <a:pt x="4507" y="9993"/>
                    <a:pt x="4509" y="9969"/>
                  </a:cubicBezTo>
                  <a:cubicBezTo>
                    <a:pt x="4509" y="9956"/>
                    <a:pt x="4516" y="9937"/>
                    <a:pt x="4516" y="9924"/>
                  </a:cubicBezTo>
                  <a:lnTo>
                    <a:pt x="4516" y="9907"/>
                  </a:lnTo>
                  <a:lnTo>
                    <a:pt x="4545" y="15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g30e558a7298_0_2143"/>
            <p:cNvSpPr/>
            <p:nvPr/>
          </p:nvSpPr>
          <p:spPr>
            <a:xfrm flipH="1">
              <a:off x="6976062" y="2039213"/>
              <a:ext cx="85843" cy="45274"/>
            </a:xfrm>
            <a:custGeom>
              <a:rect b="b" l="l" r="r" t="t"/>
              <a:pathLst>
                <a:path extrusionOk="0" h="2617" w="4962">
                  <a:moveTo>
                    <a:pt x="2469" y="0"/>
                  </a:moveTo>
                  <a:cubicBezTo>
                    <a:pt x="1893" y="0"/>
                    <a:pt x="1318" y="127"/>
                    <a:pt x="880" y="381"/>
                  </a:cubicBezTo>
                  <a:cubicBezTo>
                    <a:pt x="1" y="895"/>
                    <a:pt x="7" y="1726"/>
                    <a:pt x="891" y="2234"/>
                  </a:cubicBezTo>
                  <a:cubicBezTo>
                    <a:pt x="1332" y="2489"/>
                    <a:pt x="1910" y="2616"/>
                    <a:pt x="2487" y="2616"/>
                  </a:cubicBezTo>
                  <a:cubicBezTo>
                    <a:pt x="3065" y="2616"/>
                    <a:pt x="3643" y="2489"/>
                    <a:pt x="4084" y="2234"/>
                  </a:cubicBezTo>
                  <a:cubicBezTo>
                    <a:pt x="4961" y="1726"/>
                    <a:pt x="4955" y="895"/>
                    <a:pt x="4073" y="385"/>
                  </a:cubicBezTo>
                  <a:cubicBezTo>
                    <a:pt x="3629" y="128"/>
                    <a:pt x="3048" y="0"/>
                    <a:pt x="2469" y="0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g30e558a7298_0_2143"/>
            <p:cNvSpPr/>
            <p:nvPr/>
          </p:nvSpPr>
          <p:spPr>
            <a:xfrm flipH="1">
              <a:off x="7008482" y="1961155"/>
              <a:ext cx="21071" cy="108748"/>
            </a:xfrm>
            <a:custGeom>
              <a:rect b="b" l="l" r="r" t="t"/>
              <a:pathLst>
                <a:path extrusionOk="0" h="6286" w="1218">
                  <a:moveTo>
                    <a:pt x="1217" y="5"/>
                  </a:moveTo>
                  <a:lnTo>
                    <a:pt x="1217" y="6"/>
                  </a:lnTo>
                  <a:lnTo>
                    <a:pt x="1217" y="6"/>
                  </a:lnTo>
                  <a:cubicBezTo>
                    <a:pt x="1217" y="6"/>
                    <a:pt x="1217" y="5"/>
                    <a:pt x="1217" y="5"/>
                  </a:cubicBezTo>
                  <a:close/>
                  <a:moveTo>
                    <a:pt x="20" y="0"/>
                  </a:moveTo>
                  <a:lnTo>
                    <a:pt x="1" y="5937"/>
                  </a:lnTo>
                  <a:cubicBezTo>
                    <a:pt x="1" y="6031"/>
                    <a:pt x="62" y="6114"/>
                    <a:pt x="180" y="6184"/>
                  </a:cubicBezTo>
                  <a:cubicBezTo>
                    <a:pt x="297" y="6251"/>
                    <a:pt x="451" y="6285"/>
                    <a:pt x="604" y="6285"/>
                  </a:cubicBezTo>
                  <a:cubicBezTo>
                    <a:pt x="758" y="6285"/>
                    <a:pt x="911" y="6251"/>
                    <a:pt x="1027" y="6184"/>
                  </a:cubicBezTo>
                  <a:cubicBezTo>
                    <a:pt x="1140" y="6116"/>
                    <a:pt x="1200" y="6031"/>
                    <a:pt x="1200" y="5939"/>
                  </a:cubicBezTo>
                  <a:lnTo>
                    <a:pt x="1217" y="6"/>
                  </a:lnTo>
                  <a:lnTo>
                    <a:pt x="1217" y="6"/>
                  </a:lnTo>
                  <a:cubicBezTo>
                    <a:pt x="1217" y="93"/>
                    <a:pt x="1159" y="182"/>
                    <a:pt x="1042" y="250"/>
                  </a:cubicBezTo>
                  <a:cubicBezTo>
                    <a:pt x="927" y="317"/>
                    <a:pt x="774" y="351"/>
                    <a:pt x="620" y="351"/>
                  </a:cubicBezTo>
                  <a:cubicBezTo>
                    <a:pt x="467" y="351"/>
                    <a:pt x="313" y="317"/>
                    <a:pt x="197" y="250"/>
                  </a:cubicBezTo>
                  <a:cubicBezTo>
                    <a:pt x="77" y="182"/>
                    <a:pt x="20" y="90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g30e558a7298_0_2143"/>
            <p:cNvSpPr/>
            <p:nvPr/>
          </p:nvSpPr>
          <p:spPr>
            <a:xfrm flipH="1">
              <a:off x="7008482" y="1961224"/>
              <a:ext cx="311" cy="102797"/>
            </a:xfrm>
            <a:custGeom>
              <a:rect b="b" l="l" r="r" t="t"/>
              <a:pathLst>
                <a:path extrusionOk="0" h="5942" w="18">
                  <a:moveTo>
                    <a:pt x="17" y="1"/>
                  </a:moveTo>
                  <a:lnTo>
                    <a:pt x="0" y="5935"/>
                  </a:lnTo>
                  <a:lnTo>
                    <a:pt x="0" y="5941"/>
                  </a:lnTo>
                  <a:lnTo>
                    <a:pt x="17" y="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g30e558a7298_0_2143"/>
            <p:cNvSpPr/>
            <p:nvPr/>
          </p:nvSpPr>
          <p:spPr>
            <a:xfrm flipH="1">
              <a:off x="7008448" y="1961311"/>
              <a:ext cx="381" cy="103333"/>
            </a:xfrm>
            <a:custGeom>
              <a:rect b="b" l="l" r="r" t="t"/>
              <a:pathLst>
                <a:path extrusionOk="0" h="5973" w="22">
                  <a:moveTo>
                    <a:pt x="19" y="0"/>
                  </a:moveTo>
                  <a:lnTo>
                    <a:pt x="19" y="27"/>
                  </a:lnTo>
                  <a:lnTo>
                    <a:pt x="19" y="27"/>
                  </a:lnTo>
                  <a:cubicBezTo>
                    <a:pt x="21" y="18"/>
                    <a:pt x="21" y="10"/>
                    <a:pt x="21" y="0"/>
                  </a:cubicBezTo>
                  <a:close/>
                  <a:moveTo>
                    <a:pt x="19" y="27"/>
                  </a:moveTo>
                  <a:cubicBezTo>
                    <a:pt x="19" y="29"/>
                    <a:pt x="18" y="32"/>
                    <a:pt x="17" y="34"/>
                  </a:cubicBezTo>
                  <a:lnTo>
                    <a:pt x="0" y="5972"/>
                  </a:lnTo>
                  <a:lnTo>
                    <a:pt x="0" y="5972"/>
                  </a:lnTo>
                  <a:cubicBezTo>
                    <a:pt x="0" y="5959"/>
                    <a:pt x="2" y="5949"/>
                    <a:pt x="2" y="5936"/>
                  </a:cubicBezTo>
                  <a:lnTo>
                    <a:pt x="19" y="27"/>
                  </a:lnTo>
                  <a:close/>
                  <a:moveTo>
                    <a:pt x="0" y="5972"/>
                  </a:moveTo>
                  <a:lnTo>
                    <a:pt x="0" y="5972"/>
                  </a:lnTo>
                  <a:cubicBezTo>
                    <a:pt x="0" y="5972"/>
                    <a:pt x="0" y="5972"/>
                    <a:pt x="0" y="5972"/>
                  </a:cubicBezTo>
                  <a:lnTo>
                    <a:pt x="0" y="5972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g30e558a7298_0_2143"/>
            <p:cNvSpPr/>
            <p:nvPr/>
          </p:nvSpPr>
          <p:spPr>
            <a:xfrm flipH="1">
              <a:off x="7008517" y="1961899"/>
              <a:ext cx="536" cy="103298"/>
            </a:xfrm>
            <a:custGeom>
              <a:rect b="b" l="l" r="r" t="t"/>
              <a:pathLst>
                <a:path extrusionOk="0" h="5971" w="31">
                  <a:moveTo>
                    <a:pt x="30" y="0"/>
                  </a:moveTo>
                  <a:cubicBezTo>
                    <a:pt x="26" y="13"/>
                    <a:pt x="24" y="24"/>
                    <a:pt x="19" y="32"/>
                  </a:cubicBezTo>
                  <a:lnTo>
                    <a:pt x="0" y="5970"/>
                  </a:lnTo>
                  <a:cubicBezTo>
                    <a:pt x="7" y="5960"/>
                    <a:pt x="11" y="5947"/>
                    <a:pt x="13" y="5938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g30e558a7298_0_2143"/>
            <p:cNvSpPr/>
            <p:nvPr/>
          </p:nvSpPr>
          <p:spPr>
            <a:xfrm flipH="1">
              <a:off x="7008707" y="1962453"/>
              <a:ext cx="605" cy="103367"/>
            </a:xfrm>
            <a:custGeom>
              <a:rect b="b" l="l" r="r" t="t"/>
              <a:pathLst>
                <a:path extrusionOk="0" h="5975" w="35">
                  <a:moveTo>
                    <a:pt x="34" y="0"/>
                  </a:moveTo>
                  <a:lnTo>
                    <a:pt x="34" y="0"/>
                  </a:lnTo>
                  <a:cubicBezTo>
                    <a:pt x="32" y="15"/>
                    <a:pt x="26" y="28"/>
                    <a:pt x="20" y="36"/>
                  </a:cubicBezTo>
                  <a:lnTo>
                    <a:pt x="0" y="5975"/>
                  </a:lnTo>
                  <a:cubicBezTo>
                    <a:pt x="9" y="5962"/>
                    <a:pt x="13" y="5951"/>
                    <a:pt x="15" y="5938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g30e558a7298_0_2143"/>
            <p:cNvSpPr/>
            <p:nvPr/>
          </p:nvSpPr>
          <p:spPr>
            <a:xfrm flipH="1">
              <a:off x="7008967" y="1963075"/>
              <a:ext cx="761" cy="103333"/>
            </a:xfrm>
            <a:custGeom>
              <a:rect b="b" l="l" r="r" t="t"/>
              <a:pathLst>
                <a:path extrusionOk="0" h="5973" w="44">
                  <a:moveTo>
                    <a:pt x="44" y="0"/>
                  </a:moveTo>
                  <a:cubicBezTo>
                    <a:pt x="37" y="13"/>
                    <a:pt x="26" y="24"/>
                    <a:pt x="18" y="37"/>
                  </a:cubicBezTo>
                  <a:lnTo>
                    <a:pt x="1" y="5973"/>
                  </a:lnTo>
                  <a:cubicBezTo>
                    <a:pt x="12" y="5960"/>
                    <a:pt x="18" y="5952"/>
                    <a:pt x="24" y="5939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g30e558a7298_0_2143"/>
            <p:cNvSpPr/>
            <p:nvPr/>
          </p:nvSpPr>
          <p:spPr>
            <a:xfrm flipH="1">
              <a:off x="7009417" y="1963698"/>
              <a:ext cx="934" cy="103419"/>
            </a:xfrm>
            <a:custGeom>
              <a:rect b="b" l="l" r="r" t="t"/>
              <a:pathLst>
                <a:path extrusionOk="0" h="5978" w="54">
                  <a:moveTo>
                    <a:pt x="54" y="1"/>
                  </a:moveTo>
                  <a:lnTo>
                    <a:pt x="54" y="1"/>
                  </a:lnTo>
                  <a:cubicBezTo>
                    <a:pt x="43" y="16"/>
                    <a:pt x="30" y="29"/>
                    <a:pt x="15" y="39"/>
                  </a:cubicBezTo>
                  <a:lnTo>
                    <a:pt x="1" y="5977"/>
                  </a:lnTo>
                  <a:cubicBezTo>
                    <a:pt x="13" y="5965"/>
                    <a:pt x="28" y="5950"/>
                    <a:pt x="37" y="5937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g30e558a7298_0_2143"/>
            <p:cNvSpPr/>
            <p:nvPr/>
          </p:nvSpPr>
          <p:spPr>
            <a:xfrm flipH="1">
              <a:off x="7010074" y="1964373"/>
              <a:ext cx="1609" cy="103748"/>
            </a:xfrm>
            <a:custGeom>
              <a:rect b="b" l="l" r="r" t="t"/>
              <a:pathLst>
                <a:path extrusionOk="0" h="5997" w="93">
                  <a:moveTo>
                    <a:pt x="92" y="0"/>
                  </a:moveTo>
                  <a:lnTo>
                    <a:pt x="92" y="0"/>
                  </a:lnTo>
                  <a:cubicBezTo>
                    <a:pt x="73" y="24"/>
                    <a:pt x="48" y="43"/>
                    <a:pt x="16" y="58"/>
                  </a:cubicBezTo>
                  <a:lnTo>
                    <a:pt x="1" y="5996"/>
                  </a:lnTo>
                  <a:cubicBezTo>
                    <a:pt x="28" y="5977"/>
                    <a:pt x="54" y="5958"/>
                    <a:pt x="78" y="5938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g30e558a7298_0_2143"/>
            <p:cNvSpPr/>
            <p:nvPr/>
          </p:nvSpPr>
          <p:spPr>
            <a:xfrm flipH="1">
              <a:off x="7011406" y="1965359"/>
              <a:ext cx="2630" cy="103748"/>
            </a:xfrm>
            <a:custGeom>
              <a:rect b="b" l="l" r="r" t="t"/>
              <a:pathLst>
                <a:path extrusionOk="0" h="5997" w="152">
                  <a:moveTo>
                    <a:pt x="152" y="1"/>
                  </a:moveTo>
                  <a:lnTo>
                    <a:pt x="152" y="1"/>
                  </a:lnTo>
                  <a:lnTo>
                    <a:pt x="152" y="1"/>
                  </a:lnTo>
                  <a:cubicBezTo>
                    <a:pt x="152" y="1"/>
                    <a:pt x="152" y="1"/>
                    <a:pt x="152" y="1"/>
                  </a:cubicBezTo>
                  <a:close/>
                  <a:moveTo>
                    <a:pt x="152" y="1"/>
                  </a:moveTo>
                  <a:cubicBezTo>
                    <a:pt x="152" y="5"/>
                    <a:pt x="150" y="5"/>
                    <a:pt x="147" y="7"/>
                  </a:cubicBezTo>
                  <a:cubicBezTo>
                    <a:pt x="109" y="31"/>
                    <a:pt x="64" y="48"/>
                    <a:pt x="15" y="63"/>
                  </a:cubicBezTo>
                  <a:lnTo>
                    <a:pt x="0" y="5997"/>
                  </a:lnTo>
                  <a:cubicBezTo>
                    <a:pt x="43" y="5984"/>
                    <a:pt x="90" y="5965"/>
                    <a:pt x="130" y="5941"/>
                  </a:cubicBezTo>
                  <a:cubicBezTo>
                    <a:pt x="132" y="5939"/>
                    <a:pt x="135" y="5939"/>
                    <a:pt x="137" y="5939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g30e558a7298_0_2143"/>
            <p:cNvSpPr/>
            <p:nvPr/>
          </p:nvSpPr>
          <p:spPr>
            <a:xfrm flipH="1">
              <a:off x="7013759" y="1966432"/>
              <a:ext cx="2249" cy="103194"/>
            </a:xfrm>
            <a:custGeom>
              <a:rect b="b" l="l" r="r" t="t"/>
              <a:pathLst>
                <a:path extrusionOk="0" h="5965" w="130">
                  <a:moveTo>
                    <a:pt x="129" y="1"/>
                  </a:moveTo>
                  <a:lnTo>
                    <a:pt x="129" y="1"/>
                  </a:lnTo>
                  <a:cubicBezTo>
                    <a:pt x="91" y="14"/>
                    <a:pt x="54" y="24"/>
                    <a:pt x="16" y="31"/>
                  </a:cubicBezTo>
                  <a:lnTo>
                    <a:pt x="1" y="5965"/>
                  </a:lnTo>
                  <a:cubicBezTo>
                    <a:pt x="37" y="5958"/>
                    <a:pt x="76" y="5952"/>
                    <a:pt x="114" y="5935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g30e558a7298_0_2143"/>
            <p:cNvSpPr/>
            <p:nvPr/>
          </p:nvSpPr>
          <p:spPr>
            <a:xfrm flipH="1">
              <a:off x="7015731" y="1966951"/>
              <a:ext cx="1592" cy="102900"/>
            </a:xfrm>
            <a:custGeom>
              <a:rect b="b" l="l" r="r" t="t"/>
              <a:pathLst>
                <a:path extrusionOk="0" h="5948" w="92">
                  <a:moveTo>
                    <a:pt x="92" y="1"/>
                  </a:moveTo>
                  <a:lnTo>
                    <a:pt x="92" y="1"/>
                  </a:lnTo>
                  <a:cubicBezTo>
                    <a:pt x="66" y="3"/>
                    <a:pt x="41" y="9"/>
                    <a:pt x="15" y="9"/>
                  </a:cubicBezTo>
                  <a:lnTo>
                    <a:pt x="0" y="5947"/>
                  </a:lnTo>
                  <a:cubicBezTo>
                    <a:pt x="26" y="5943"/>
                    <a:pt x="49" y="5937"/>
                    <a:pt x="77" y="5935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g30e558a7298_0_2143"/>
            <p:cNvSpPr/>
            <p:nvPr/>
          </p:nvSpPr>
          <p:spPr>
            <a:xfrm flipH="1">
              <a:off x="7017046" y="1967106"/>
              <a:ext cx="1471" cy="102779"/>
            </a:xfrm>
            <a:custGeom>
              <a:rect b="b" l="l" r="r" t="t"/>
              <a:pathLst>
                <a:path extrusionOk="0" h="5941" w="85">
                  <a:moveTo>
                    <a:pt x="84" y="0"/>
                  </a:moveTo>
                  <a:lnTo>
                    <a:pt x="84" y="0"/>
                  </a:lnTo>
                  <a:cubicBezTo>
                    <a:pt x="61" y="4"/>
                    <a:pt x="39" y="4"/>
                    <a:pt x="18" y="7"/>
                  </a:cubicBezTo>
                  <a:lnTo>
                    <a:pt x="1" y="5941"/>
                  </a:lnTo>
                  <a:cubicBezTo>
                    <a:pt x="24" y="5941"/>
                    <a:pt x="46" y="5938"/>
                    <a:pt x="69" y="593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g30e558a7298_0_2143"/>
            <p:cNvSpPr/>
            <p:nvPr/>
          </p:nvSpPr>
          <p:spPr>
            <a:xfrm flipH="1">
              <a:off x="7018205" y="1967210"/>
              <a:ext cx="1419" cy="102676"/>
            </a:xfrm>
            <a:custGeom>
              <a:rect b="b" l="l" r="r" t="t"/>
              <a:pathLst>
                <a:path extrusionOk="0" h="5935" w="82">
                  <a:moveTo>
                    <a:pt x="22" y="1"/>
                  </a:moveTo>
                  <a:lnTo>
                    <a:pt x="1" y="5935"/>
                  </a:lnTo>
                  <a:lnTo>
                    <a:pt x="65" y="593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g30e558a7298_0_2143"/>
            <p:cNvSpPr/>
            <p:nvPr/>
          </p:nvSpPr>
          <p:spPr>
            <a:xfrm flipH="1">
              <a:off x="7019226" y="1967176"/>
              <a:ext cx="1349" cy="102710"/>
            </a:xfrm>
            <a:custGeom>
              <a:rect b="b" l="l" r="r" t="t"/>
              <a:pathLst>
                <a:path extrusionOk="0" h="5937" w="78">
                  <a:moveTo>
                    <a:pt x="17" y="0"/>
                  </a:moveTo>
                  <a:lnTo>
                    <a:pt x="0" y="5934"/>
                  </a:lnTo>
                  <a:cubicBezTo>
                    <a:pt x="19" y="5937"/>
                    <a:pt x="39" y="5937"/>
                    <a:pt x="56" y="5937"/>
                  </a:cubicBezTo>
                  <a:lnTo>
                    <a:pt x="77" y="3"/>
                  </a:lnTo>
                  <a:cubicBezTo>
                    <a:pt x="58" y="3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g30e558a7298_0_2143"/>
            <p:cNvSpPr/>
            <p:nvPr/>
          </p:nvSpPr>
          <p:spPr>
            <a:xfrm flipH="1">
              <a:off x="7020298" y="1966985"/>
              <a:ext cx="1280" cy="102866"/>
            </a:xfrm>
            <a:custGeom>
              <a:rect b="b" l="l" r="r" t="t"/>
              <a:pathLst>
                <a:path extrusionOk="0" h="5946" w="74">
                  <a:moveTo>
                    <a:pt x="16" y="1"/>
                  </a:moveTo>
                  <a:lnTo>
                    <a:pt x="1" y="5941"/>
                  </a:lnTo>
                  <a:cubicBezTo>
                    <a:pt x="20" y="5941"/>
                    <a:pt x="39" y="5945"/>
                    <a:pt x="58" y="5945"/>
                  </a:cubicBezTo>
                  <a:lnTo>
                    <a:pt x="73" y="11"/>
                  </a:lnTo>
                  <a:cubicBezTo>
                    <a:pt x="54" y="7"/>
                    <a:pt x="35" y="7"/>
                    <a:pt x="16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g30e558a7298_0_2143"/>
            <p:cNvSpPr/>
            <p:nvPr/>
          </p:nvSpPr>
          <p:spPr>
            <a:xfrm flipH="1">
              <a:off x="7021302" y="1966847"/>
              <a:ext cx="1349" cy="102935"/>
            </a:xfrm>
            <a:custGeom>
              <a:rect b="b" l="l" r="r" t="t"/>
              <a:pathLst>
                <a:path extrusionOk="0" h="5950" w="78">
                  <a:moveTo>
                    <a:pt x="20" y="0"/>
                  </a:moveTo>
                  <a:lnTo>
                    <a:pt x="1" y="5936"/>
                  </a:lnTo>
                  <a:cubicBezTo>
                    <a:pt x="22" y="5941"/>
                    <a:pt x="39" y="5943"/>
                    <a:pt x="63" y="5949"/>
                  </a:cubicBezTo>
                  <a:lnTo>
                    <a:pt x="78" y="9"/>
                  </a:lnTo>
                  <a:cubicBezTo>
                    <a:pt x="61" y="9"/>
                    <a:pt x="37" y="7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g30e558a7298_0_2143"/>
            <p:cNvSpPr/>
            <p:nvPr/>
          </p:nvSpPr>
          <p:spPr>
            <a:xfrm flipH="1">
              <a:off x="7022340" y="1966553"/>
              <a:ext cx="1384" cy="103004"/>
            </a:xfrm>
            <a:custGeom>
              <a:rect b="b" l="l" r="r" t="t"/>
              <a:pathLst>
                <a:path extrusionOk="0" h="5954" w="80">
                  <a:moveTo>
                    <a:pt x="20" y="0"/>
                  </a:moveTo>
                  <a:lnTo>
                    <a:pt x="1" y="5938"/>
                  </a:lnTo>
                  <a:cubicBezTo>
                    <a:pt x="22" y="5947"/>
                    <a:pt x="41" y="5947"/>
                    <a:pt x="63" y="5953"/>
                  </a:cubicBezTo>
                  <a:lnTo>
                    <a:pt x="80" y="17"/>
                  </a:lnTo>
                  <a:cubicBezTo>
                    <a:pt x="58" y="13"/>
                    <a:pt x="39" y="11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g30e558a7298_0_2143"/>
            <p:cNvSpPr/>
            <p:nvPr/>
          </p:nvSpPr>
          <p:spPr>
            <a:xfrm flipH="1">
              <a:off x="7023360" y="1966172"/>
              <a:ext cx="1609" cy="103125"/>
            </a:xfrm>
            <a:custGeom>
              <a:rect b="b" l="l" r="r" t="t"/>
              <a:pathLst>
                <a:path extrusionOk="0" h="5961" w="93">
                  <a:moveTo>
                    <a:pt x="19" y="1"/>
                  </a:moveTo>
                  <a:lnTo>
                    <a:pt x="0" y="5937"/>
                  </a:lnTo>
                  <a:cubicBezTo>
                    <a:pt x="24" y="5948"/>
                    <a:pt x="47" y="5954"/>
                    <a:pt x="73" y="5960"/>
                  </a:cubicBezTo>
                  <a:lnTo>
                    <a:pt x="92" y="22"/>
                  </a:lnTo>
                  <a:cubicBezTo>
                    <a:pt x="66" y="20"/>
                    <a:pt x="41" y="9"/>
                    <a:pt x="19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g30e558a7298_0_2143"/>
            <p:cNvSpPr/>
            <p:nvPr/>
          </p:nvSpPr>
          <p:spPr>
            <a:xfrm flipH="1">
              <a:off x="7024623" y="1961155"/>
              <a:ext cx="4930" cy="107727"/>
            </a:xfrm>
            <a:custGeom>
              <a:rect b="b" l="l" r="r" t="t"/>
              <a:pathLst>
                <a:path extrusionOk="0" h="6227" w="285">
                  <a:moveTo>
                    <a:pt x="20" y="0"/>
                  </a:moveTo>
                  <a:lnTo>
                    <a:pt x="1" y="5937"/>
                  </a:lnTo>
                  <a:cubicBezTo>
                    <a:pt x="1" y="6031"/>
                    <a:pt x="62" y="6114"/>
                    <a:pt x="180" y="6184"/>
                  </a:cubicBezTo>
                  <a:cubicBezTo>
                    <a:pt x="208" y="6201"/>
                    <a:pt x="235" y="6214"/>
                    <a:pt x="265" y="6227"/>
                  </a:cubicBezTo>
                  <a:lnTo>
                    <a:pt x="284" y="291"/>
                  </a:lnTo>
                  <a:cubicBezTo>
                    <a:pt x="252" y="280"/>
                    <a:pt x="225" y="263"/>
                    <a:pt x="197" y="250"/>
                  </a:cubicBezTo>
                  <a:cubicBezTo>
                    <a:pt x="77" y="182"/>
                    <a:pt x="20" y="90"/>
                    <a:pt x="20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g30e558a7298_0_2143"/>
            <p:cNvSpPr/>
            <p:nvPr/>
          </p:nvSpPr>
          <p:spPr>
            <a:xfrm flipH="1">
              <a:off x="7007444" y="1955204"/>
              <a:ext cx="22801" cy="12041"/>
            </a:xfrm>
            <a:custGeom>
              <a:rect b="b" l="l" r="r" t="t"/>
              <a:pathLst>
                <a:path extrusionOk="0" h="696" w="1318">
                  <a:moveTo>
                    <a:pt x="658" y="1"/>
                  </a:moveTo>
                  <a:cubicBezTo>
                    <a:pt x="504" y="1"/>
                    <a:pt x="350" y="35"/>
                    <a:pt x="233" y="103"/>
                  </a:cubicBezTo>
                  <a:cubicBezTo>
                    <a:pt x="0" y="240"/>
                    <a:pt x="2" y="455"/>
                    <a:pt x="237" y="594"/>
                  </a:cubicBezTo>
                  <a:cubicBezTo>
                    <a:pt x="353" y="661"/>
                    <a:pt x="507" y="695"/>
                    <a:pt x="661" y="695"/>
                  </a:cubicBezTo>
                  <a:cubicBezTo>
                    <a:pt x="814" y="695"/>
                    <a:pt x="968" y="661"/>
                    <a:pt x="1084" y="594"/>
                  </a:cubicBezTo>
                  <a:cubicBezTo>
                    <a:pt x="1317" y="455"/>
                    <a:pt x="1315" y="238"/>
                    <a:pt x="1084" y="103"/>
                  </a:cubicBezTo>
                  <a:cubicBezTo>
                    <a:pt x="966" y="35"/>
                    <a:pt x="812" y="1"/>
                    <a:pt x="65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g30e558a7298_0_2143"/>
            <p:cNvSpPr/>
            <p:nvPr/>
          </p:nvSpPr>
          <p:spPr>
            <a:xfrm flipH="1">
              <a:off x="6760885" y="1945499"/>
              <a:ext cx="21037" cy="108696"/>
            </a:xfrm>
            <a:custGeom>
              <a:rect b="b" l="l" r="r" t="t"/>
              <a:pathLst>
                <a:path extrusionOk="0" h="6283" w="1216">
                  <a:moveTo>
                    <a:pt x="1215" y="0"/>
                  </a:moveTo>
                  <a:lnTo>
                    <a:pt x="1215" y="1"/>
                  </a:lnTo>
                  <a:lnTo>
                    <a:pt x="1215" y="1"/>
                  </a:lnTo>
                  <a:cubicBezTo>
                    <a:pt x="1215" y="1"/>
                    <a:pt x="1215" y="1"/>
                    <a:pt x="1215" y="0"/>
                  </a:cubicBezTo>
                  <a:close/>
                  <a:moveTo>
                    <a:pt x="16" y="0"/>
                  </a:moveTo>
                  <a:lnTo>
                    <a:pt x="1" y="5934"/>
                  </a:lnTo>
                  <a:cubicBezTo>
                    <a:pt x="1" y="6022"/>
                    <a:pt x="56" y="6112"/>
                    <a:pt x="178" y="6180"/>
                  </a:cubicBezTo>
                  <a:cubicBezTo>
                    <a:pt x="294" y="6248"/>
                    <a:pt x="447" y="6282"/>
                    <a:pt x="601" y="6282"/>
                  </a:cubicBezTo>
                  <a:cubicBezTo>
                    <a:pt x="755" y="6282"/>
                    <a:pt x="909" y="6248"/>
                    <a:pt x="1028" y="6180"/>
                  </a:cubicBezTo>
                  <a:cubicBezTo>
                    <a:pt x="1139" y="6112"/>
                    <a:pt x="1200" y="6024"/>
                    <a:pt x="1200" y="5934"/>
                  </a:cubicBezTo>
                  <a:lnTo>
                    <a:pt x="1215" y="1"/>
                  </a:lnTo>
                  <a:lnTo>
                    <a:pt x="1215" y="1"/>
                  </a:lnTo>
                  <a:cubicBezTo>
                    <a:pt x="1215" y="89"/>
                    <a:pt x="1159" y="178"/>
                    <a:pt x="1040" y="244"/>
                  </a:cubicBezTo>
                  <a:cubicBezTo>
                    <a:pt x="923" y="311"/>
                    <a:pt x="770" y="345"/>
                    <a:pt x="617" y="345"/>
                  </a:cubicBezTo>
                  <a:cubicBezTo>
                    <a:pt x="464" y="345"/>
                    <a:pt x="311" y="311"/>
                    <a:pt x="195" y="244"/>
                  </a:cubicBezTo>
                  <a:cubicBezTo>
                    <a:pt x="76" y="178"/>
                    <a:pt x="16" y="88"/>
                    <a:pt x="16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g30e558a7298_0_2143"/>
            <p:cNvSpPr/>
            <p:nvPr/>
          </p:nvSpPr>
          <p:spPr>
            <a:xfrm flipH="1">
              <a:off x="6760885" y="1945499"/>
              <a:ext cx="277" cy="102779"/>
            </a:xfrm>
            <a:custGeom>
              <a:rect b="b" l="l" r="r" t="t"/>
              <a:pathLst>
                <a:path extrusionOk="0" h="5941" w="16">
                  <a:moveTo>
                    <a:pt x="15" y="0"/>
                  </a:moveTo>
                  <a:lnTo>
                    <a:pt x="0" y="5934"/>
                  </a:lnTo>
                  <a:lnTo>
                    <a:pt x="0" y="5941"/>
                  </a:lnTo>
                  <a:lnTo>
                    <a:pt x="15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g30e558a7298_0_2143"/>
            <p:cNvSpPr/>
            <p:nvPr/>
          </p:nvSpPr>
          <p:spPr>
            <a:xfrm flipH="1">
              <a:off x="6760885" y="1945602"/>
              <a:ext cx="381" cy="103229"/>
            </a:xfrm>
            <a:custGeom>
              <a:rect b="b" l="l" r="r" t="t"/>
              <a:pathLst>
                <a:path extrusionOk="0" h="5967" w="22"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ubicBezTo>
                    <a:pt x="21" y="1"/>
                    <a:pt x="21" y="1"/>
                    <a:pt x="21" y="1"/>
                  </a:cubicBezTo>
                  <a:close/>
                  <a:moveTo>
                    <a:pt x="21" y="1"/>
                  </a:moveTo>
                  <a:cubicBezTo>
                    <a:pt x="21" y="10"/>
                    <a:pt x="19" y="20"/>
                    <a:pt x="19" y="33"/>
                  </a:cubicBezTo>
                  <a:lnTo>
                    <a:pt x="0" y="5967"/>
                  </a:lnTo>
                  <a:cubicBezTo>
                    <a:pt x="6" y="5956"/>
                    <a:pt x="6" y="5943"/>
                    <a:pt x="6" y="5935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g30e558a7298_0_2143"/>
            <p:cNvSpPr/>
            <p:nvPr/>
          </p:nvSpPr>
          <p:spPr>
            <a:xfrm flipH="1">
              <a:off x="6760919" y="1946156"/>
              <a:ext cx="467" cy="103316"/>
            </a:xfrm>
            <a:custGeom>
              <a:rect b="b" l="l" r="r" t="t"/>
              <a:pathLst>
                <a:path extrusionOk="0" h="5972" w="27">
                  <a:moveTo>
                    <a:pt x="26" y="1"/>
                  </a:moveTo>
                  <a:lnTo>
                    <a:pt x="26" y="1"/>
                  </a:lnTo>
                  <a:cubicBezTo>
                    <a:pt x="24" y="14"/>
                    <a:pt x="22" y="24"/>
                    <a:pt x="16" y="37"/>
                  </a:cubicBezTo>
                  <a:lnTo>
                    <a:pt x="1" y="5971"/>
                  </a:lnTo>
                  <a:cubicBezTo>
                    <a:pt x="5" y="5961"/>
                    <a:pt x="7" y="5948"/>
                    <a:pt x="7" y="5935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g30e558a7298_0_2143"/>
            <p:cNvSpPr/>
            <p:nvPr/>
          </p:nvSpPr>
          <p:spPr>
            <a:xfrm flipH="1">
              <a:off x="6761110" y="1946796"/>
              <a:ext cx="605" cy="103298"/>
            </a:xfrm>
            <a:custGeom>
              <a:rect b="b" l="l" r="r" t="t"/>
              <a:pathLst>
                <a:path extrusionOk="0" h="5971" w="35">
                  <a:moveTo>
                    <a:pt x="35" y="0"/>
                  </a:moveTo>
                  <a:lnTo>
                    <a:pt x="35" y="0"/>
                  </a:lnTo>
                  <a:cubicBezTo>
                    <a:pt x="32" y="9"/>
                    <a:pt x="26" y="21"/>
                    <a:pt x="20" y="32"/>
                  </a:cubicBezTo>
                  <a:lnTo>
                    <a:pt x="0" y="5970"/>
                  </a:lnTo>
                  <a:cubicBezTo>
                    <a:pt x="7" y="5956"/>
                    <a:pt x="13" y="5947"/>
                    <a:pt x="20" y="593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g30e558a7298_0_2143"/>
            <p:cNvSpPr/>
            <p:nvPr/>
          </p:nvSpPr>
          <p:spPr>
            <a:xfrm flipH="1">
              <a:off x="6761369" y="1947350"/>
              <a:ext cx="709" cy="103333"/>
            </a:xfrm>
            <a:custGeom>
              <a:rect b="b" l="l" r="r" t="t"/>
              <a:pathLst>
                <a:path extrusionOk="0" h="5973" w="41">
                  <a:moveTo>
                    <a:pt x="41" y="0"/>
                  </a:moveTo>
                  <a:lnTo>
                    <a:pt x="41" y="0"/>
                  </a:lnTo>
                  <a:cubicBezTo>
                    <a:pt x="32" y="13"/>
                    <a:pt x="26" y="24"/>
                    <a:pt x="15" y="36"/>
                  </a:cubicBezTo>
                  <a:lnTo>
                    <a:pt x="0" y="5973"/>
                  </a:lnTo>
                  <a:cubicBezTo>
                    <a:pt x="9" y="5960"/>
                    <a:pt x="15" y="5951"/>
                    <a:pt x="21" y="5938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g30e558a7298_0_2143"/>
            <p:cNvSpPr/>
            <p:nvPr/>
          </p:nvSpPr>
          <p:spPr>
            <a:xfrm flipH="1">
              <a:off x="6761819" y="1947938"/>
              <a:ext cx="969" cy="103419"/>
            </a:xfrm>
            <a:custGeom>
              <a:rect b="b" l="l" r="r" t="t"/>
              <a:pathLst>
                <a:path extrusionOk="0" h="5978" w="56">
                  <a:moveTo>
                    <a:pt x="56" y="0"/>
                  </a:moveTo>
                  <a:cubicBezTo>
                    <a:pt x="47" y="17"/>
                    <a:pt x="35" y="30"/>
                    <a:pt x="18" y="41"/>
                  </a:cubicBezTo>
                  <a:lnTo>
                    <a:pt x="0" y="5977"/>
                  </a:lnTo>
                  <a:cubicBezTo>
                    <a:pt x="13" y="5964"/>
                    <a:pt x="28" y="5951"/>
                    <a:pt x="41" y="5939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g30e558a7298_0_2143"/>
            <p:cNvSpPr/>
            <p:nvPr/>
          </p:nvSpPr>
          <p:spPr>
            <a:xfrm flipH="1">
              <a:off x="6762476" y="1948630"/>
              <a:ext cx="1609" cy="103748"/>
            </a:xfrm>
            <a:custGeom>
              <a:rect b="b" l="l" r="r" t="t"/>
              <a:pathLst>
                <a:path extrusionOk="0" h="5997" w="93">
                  <a:moveTo>
                    <a:pt x="93" y="1"/>
                  </a:moveTo>
                  <a:lnTo>
                    <a:pt x="93" y="1"/>
                  </a:lnTo>
                  <a:cubicBezTo>
                    <a:pt x="73" y="22"/>
                    <a:pt x="46" y="41"/>
                    <a:pt x="18" y="59"/>
                  </a:cubicBezTo>
                  <a:lnTo>
                    <a:pt x="1" y="5997"/>
                  </a:lnTo>
                  <a:cubicBezTo>
                    <a:pt x="29" y="5978"/>
                    <a:pt x="54" y="5958"/>
                    <a:pt x="75" y="5937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g30e558a7298_0_2143"/>
            <p:cNvSpPr/>
            <p:nvPr/>
          </p:nvSpPr>
          <p:spPr>
            <a:xfrm flipH="1">
              <a:off x="6763774" y="1949633"/>
              <a:ext cx="2751" cy="103783"/>
            </a:xfrm>
            <a:custGeom>
              <a:rect b="b" l="l" r="r" t="t"/>
              <a:pathLst>
                <a:path extrusionOk="0" h="5999" w="159">
                  <a:moveTo>
                    <a:pt x="159" y="1"/>
                  </a:moveTo>
                  <a:lnTo>
                    <a:pt x="159" y="1"/>
                  </a:lnTo>
                  <a:cubicBezTo>
                    <a:pt x="159" y="1"/>
                    <a:pt x="157" y="1"/>
                    <a:pt x="150" y="5"/>
                  </a:cubicBezTo>
                  <a:cubicBezTo>
                    <a:pt x="110" y="26"/>
                    <a:pt x="65" y="45"/>
                    <a:pt x="22" y="62"/>
                  </a:cubicBezTo>
                  <a:lnTo>
                    <a:pt x="1" y="5999"/>
                  </a:lnTo>
                  <a:cubicBezTo>
                    <a:pt x="48" y="5984"/>
                    <a:pt x="95" y="5960"/>
                    <a:pt x="135" y="5941"/>
                  </a:cubicBezTo>
                  <a:cubicBezTo>
                    <a:pt x="135" y="5941"/>
                    <a:pt x="140" y="5939"/>
                    <a:pt x="142" y="593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g30e558a7298_0_2143"/>
            <p:cNvSpPr/>
            <p:nvPr/>
          </p:nvSpPr>
          <p:spPr>
            <a:xfrm flipH="1">
              <a:off x="6766127" y="1950706"/>
              <a:ext cx="2353" cy="103229"/>
            </a:xfrm>
            <a:custGeom>
              <a:rect b="b" l="l" r="r" t="t"/>
              <a:pathLst>
                <a:path extrusionOk="0" h="5967" w="136">
                  <a:moveTo>
                    <a:pt x="135" y="0"/>
                  </a:moveTo>
                  <a:lnTo>
                    <a:pt x="135" y="0"/>
                  </a:lnTo>
                  <a:cubicBezTo>
                    <a:pt x="97" y="13"/>
                    <a:pt x="58" y="24"/>
                    <a:pt x="20" y="32"/>
                  </a:cubicBezTo>
                  <a:lnTo>
                    <a:pt x="1" y="5966"/>
                  </a:lnTo>
                  <a:cubicBezTo>
                    <a:pt x="41" y="5958"/>
                    <a:pt x="82" y="5952"/>
                    <a:pt x="114" y="5937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g30e558a7298_0_2143"/>
            <p:cNvSpPr/>
            <p:nvPr/>
          </p:nvSpPr>
          <p:spPr>
            <a:xfrm flipH="1">
              <a:off x="6768133" y="1951260"/>
              <a:ext cx="1678" cy="102866"/>
            </a:xfrm>
            <a:custGeom>
              <a:rect b="b" l="l" r="r" t="t"/>
              <a:pathLst>
                <a:path extrusionOk="0" h="5946" w="97">
                  <a:moveTo>
                    <a:pt x="97" y="0"/>
                  </a:moveTo>
                  <a:cubicBezTo>
                    <a:pt x="71" y="0"/>
                    <a:pt x="41" y="5"/>
                    <a:pt x="18" y="7"/>
                  </a:cubicBezTo>
                  <a:lnTo>
                    <a:pt x="1" y="5945"/>
                  </a:lnTo>
                  <a:cubicBezTo>
                    <a:pt x="27" y="5941"/>
                    <a:pt x="52" y="5939"/>
                    <a:pt x="78" y="5934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g30e558a7298_0_2143"/>
            <p:cNvSpPr/>
            <p:nvPr/>
          </p:nvSpPr>
          <p:spPr>
            <a:xfrm flipH="1">
              <a:off x="6769500" y="1951363"/>
              <a:ext cx="1453" cy="102797"/>
            </a:xfrm>
            <a:custGeom>
              <a:rect b="b" l="l" r="r" t="t"/>
              <a:pathLst>
                <a:path extrusionOk="0" h="5942" w="84">
                  <a:moveTo>
                    <a:pt x="84" y="1"/>
                  </a:moveTo>
                  <a:cubicBezTo>
                    <a:pt x="65" y="5"/>
                    <a:pt x="39" y="5"/>
                    <a:pt x="20" y="5"/>
                  </a:cubicBezTo>
                  <a:lnTo>
                    <a:pt x="1" y="5941"/>
                  </a:lnTo>
                  <a:cubicBezTo>
                    <a:pt x="24" y="5941"/>
                    <a:pt x="46" y="5939"/>
                    <a:pt x="67" y="5939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g30e558a7298_0_2143"/>
            <p:cNvSpPr/>
            <p:nvPr/>
          </p:nvSpPr>
          <p:spPr>
            <a:xfrm flipH="1">
              <a:off x="6770607" y="1951450"/>
              <a:ext cx="1384" cy="102710"/>
            </a:xfrm>
            <a:custGeom>
              <a:rect b="b" l="l" r="r" t="t"/>
              <a:pathLst>
                <a:path extrusionOk="0" h="5937" w="80">
                  <a:moveTo>
                    <a:pt x="16" y="0"/>
                  </a:moveTo>
                  <a:lnTo>
                    <a:pt x="1" y="5936"/>
                  </a:lnTo>
                  <a:lnTo>
                    <a:pt x="61" y="5936"/>
                  </a:lnTo>
                  <a:lnTo>
                    <a:pt x="80" y="0"/>
                  </a:lnTo>
                  <a:lnTo>
                    <a:pt x="80" y="0"/>
                  </a:lnTo>
                  <a:cubicBezTo>
                    <a:pt x="68" y="3"/>
                    <a:pt x="58" y="5"/>
                    <a:pt x="47" y="5"/>
                  </a:cubicBezTo>
                  <a:cubicBezTo>
                    <a:pt x="37" y="5"/>
                    <a:pt x="27" y="3"/>
                    <a:pt x="16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g30e558a7298_0_2143"/>
            <p:cNvSpPr/>
            <p:nvPr/>
          </p:nvSpPr>
          <p:spPr>
            <a:xfrm flipH="1">
              <a:off x="6771715" y="1951450"/>
              <a:ext cx="1298" cy="102710"/>
            </a:xfrm>
            <a:custGeom>
              <a:rect b="b" l="l" r="r" t="t"/>
              <a:pathLst>
                <a:path extrusionOk="0" h="5937" w="75">
                  <a:moveTo>
                    <a:pt x="15" y="0"/>
                  </a:moveTo>
                  <a:lnTo>
                    <a:pt x="0" y="5934"/>
                  </a:lnTo>
                  <a:cubicBezTo>
                    <a:pt x="19" y="5936"/>
                    <a:pt x="37" y="5936"/>
                    <a:pt x="60" y="5936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g30e558a7298_0_2143"/>
            <p:cNvSpPr/>
            <p:nvPr/>
          </p:nvSpPr>
          <p:spPr>
            <a:xfrm flipH="1">
              <a:off x="6772735" y="1951329"/>
              <a:ext cx="1315" cy="102797"/>
            </a:xfrm>
            <a:custGeom>
              <a:rect b="b" l="l" r="r" t="t"/>
              <a:pathLst>
                <a:path extrusionOk="0" h="5942" w="76">
                  <a:moveTo>
                    <a:pt x="18" y="1"/>
                  </a:moveTo>
                  <a:lnTo>
                    <a:pt x="0" y="5937"/>
                  </a:lnTo>
                  <a:cubicBezTo>
                    <a:pt x="22" y="5937"/>
                    <a:pt x="41" y="5941"/>
                    <a:pt x="60" y="5941"/>
                  </a:cubicBezTo>
                  <a:lnTo>
                    <a:pt x="75" y="7"/>
                  </a:lnTo>
                  <a:cubicBezTo>
                    <a:pt x="56" y="3"/>
                    <a:pt x="37" y="1"/>
                    <a:pt x="18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g30e558a7298_0_2143"/>
            <p:cNvSpPr/>
            <p:nvPr/>
          </p:nvSpPr>
          <p:spPr>
            <a:xfrm flipH="1">
              <a:off x="6773739" y="1951156"/>
              <a:ext cx="1349" cy="102883"/>
            </a:xfrm>
            <a:custGeom>
              <a:rect b="b" l="l" r="r" t="t"/>
              <a:pathLst>
                <a:path extrusionOk="0" h="5947" w="78">
                  <a:moveTo>
                    <a:pt x="16" y="0"/>
                  </a:moveTo>
                  <a:lnTo>
                    <a:pt x="1" y="5934"/>
                  </a:lnTo>
                  <a:cubicBezTo>
                    <a:pt x="24" y="5940"/>
                    <a:pt x="41" y="5940"/>
                    <a:pt x="60" y="5947"/>
                  </a:cubicBezTo>
                  <a:lnTo>
                    <a:pt x="78" y="11"/>
                  </a:lnTo>
                  <a:cubicBezTo>
                    <a:pt x="58" y="6"/>
                    <a:pt x="35" y="4"/>
                    <a:pt x="16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g30e558a7298_0_2143"/>
            <p:cNvSpPr/>
            <p:nvPr/>
          </p:nvSpPr>
          <p:spPr>
            <a:xfrm flipH="1">
              <a:off x="6774811" y="1950844"/>
              <a:ext cx="1349" cy="102987"/>
            </a:xfrm>
            <a:custGeom>
              <a:rect b="b" l="l" r="r" t="t"/>
              <a:pathLst>
                <a:path extrusionOk="0" h="5953" w="78">
                  <a:moveTo>
                    <a:pt x="20" y="1"/>
                  </a:moveTo>
                  <a:lnTo>
                    <a:pt x="1" y="5935"/>
                  </a:lnTo>
                  <a:cubicBezTo>
                    <a:pt x="22" y="5944"/>
                    <a:pt x="41" y="5950"/>
                    <a:pt x="63" y="5952"/>
                  </a:cubicBezTo>
                  <a:lnTo>
                    <a:pt x="78" y="18"/>
                  </a:lnTo>
                  <a:cubicBezTo>
                    <a:pt x="61" y="12"/>
                    <a:pt x="39" y="5"/>
                    <a:pt x="20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g30e558a7298_0_2143"/>
            <p:cNvSpPr/>
            <p:nvPr/>
          </p:nvSpPr>
          <p:spPr>
            <a:xfrm flipH="1">
              <a:off x="6775815" y="1950412"/>
              <a:ext cx="1592" cy="103160"/>
            </a:xfrm>
            <a:custGeom>
              <a:rect b="b" l="l" r="r" t="t"/>
              <a:pathLst>
                <a:path extrusionOk="0" h="5963" w="92">
                  <a:moveTo>
                    <a:pt x="17" y="0"/>
                  </a:moveTo>
                  <a:lnTo>
                    <a:pt x="0" y="5934"/>
                  </a:lnTo>
                  <a:cubicBezTo>
                    <a:pt x="24" y="5949"/>
                    <a:pt x="49" y="5956"/>
                    <a:pt x="73" y="5962"/>
                  </a:cubicBezTo>
                  <a:lnTo>
                    <a:pt x="92" y="28"/>
                  </a:lnTo>
                  <a:cubicBezTo>
                    <a:pt x="66" y="22"/>
                    <a:pt x="43" y="11"/>
                    <a:pt x="17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g30e558a7298_0_2143"/>
            <p:cNvSpPr/>
            <p:nvPr/>
          </p:nvSpPr>
          <p:spPr>
            <a:xfrm flipH="1">
              <a:off x="6777095" y="1945499"/>
              <a:ext cx="4827" cy="107589"/>
            </a:xfrm>
            <a:custGeom>
              <a:rect b="b" l="l" r="r" t="t"/>
              <a:pathLst>
                <a:path extrusionOk="0" h="6219" w="279">
                  <a:moveTo>
                    <a:pt x="16" y="0"/>
                  </a:moveTo>
                  <a:lnTo>
                    <a:pt x="1" y="5934"/>
                  </a:lnTo>
                  <a:cubicBezTo>
                    <a:pt x="1" y="6022"/>
                    <a:pt x="56" y="6112"/>
                    <a:pt x="178" y="6180"/>
                  </a:cubicBezTo>
                  <a:cubicBezTo>
                    <a:pt x="201" y="6197"/>
                    <a:pt x="231" y="6212"/>
                    <a:pt x="261" y="6218"/>
                  </a:cubicBezTo>
                  <a:lnTo>
                    <a:pt x="278" y="284"/>
                  </a:lnTo>
                  <a:cubicBezTo>
                    <a:pt x="248" y="276"/>
                    <a:pt x="219" y="259"/>
                    <a:pt x="195" y="244"/>
                  </a:cubicBezTo>
                  <a:cubicBezTo>
                    <a:pt x="76" y="178"/>
                    <a:pt x="16" y="88"/>
                    <a:pt x="16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g30e558a7298_0_2143"/>
            <p:cNvSpPr/>
            <p:nvPr/>
          </p:nvSpPr>
          <p:spPr>
            <a:xfrm flipH="1">
              <a:off x="6759847" y="1939461"/>
              <a:ext cx="22888" cy="12006"/>
            </a:xfrm>
            <a:custGeom>
              <a:rect b="b" l="l" r="r" t="t"/>
              <a:pathLst>
                <a:path extrusionOk="0" h="694" w="1323">
                  <a:moveTo>
                    <a:pt x="661" y="1"/>
                  </a:moveTo>
                  <a:cubicBezTo>
                    <a:pt x="507" y="1"/>
                    <a:pt x="354" y="35"/>
                    <a:pt x="238" y="102"/>
                  </a:cubicBezTo>
                  <a:cubicBezTo>
                    <a:pt x="1" y="238"/>
                    <a:pt x="5" y="456"/>
                    <a:pt x="242" y="593"/>
                  </a:cubicBezTo>
                  <a:cubicBezTo>
                    <a:pt x="358" y="660"/>
                    <a:pt x="511" y="694"/>
                    <a:pt x="664" y="694"/>
                  </a:cubicBezTo>
                  <a:cubicBezTo>
                    <a:pt x="817" y="694"/>
                    <a:pt x="970" y="660"/>
                    <a:pt x="1087" y="593"/>
                  </a:cubicBezTo>
                  <a:cubicBezTo>
                    <a:pt x="1322" y="456"/>
                    <a:pt x="1320" y="236"/>
                    <a:pt x="1087" y="102"/>
                  </a:cubicBezTo>
                  <a:cubicBezTo>
                    <a:pt x="969" y="35"/>
                    <a:pt x="815" y="1"/>
                    <a:pt x="661" y="1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g30e558a7298_0_2143"/>
            <p:cNvSpPr/>
            <p:nvPr/>
          </p:nvSpPr>
          <p:spPr>
            <a:xfrm flipH="1">
              <a:off x="6734191" y="1776080"/>
              <a:ext cx="78629" cy="193847"/>
            </a:xfrm>
            <a:custGeom>
              <a:rect b="b" l="l" r="r" t="t"/>
              <a:pathLst>
                <a:path extrusionOk="0" h="11205" w="4545">
                  <a:moveTo>
                    <a:pt x="4545" y="13"/>
                  </a:moveTo>
                  <a:lnTo>
                    <a:pt x="4545" y="14"/>
                  </a:lnTo>
                  <a:lnTo>
                    <a:pt x="4545" y="14"/>
                  </a:lnTo>
                  <a:cubicBezTo>
                    <a:pt x="4545" y="14"/>
                    <a:pt x="4545" y="13"/>
                    <a:pt x="4545" y="13"/>
                  </a:cubicBezTo>
                  <a:close/>
                  <a:moveTo>
                    <a:pt x="32" y="0"/>
                  </a:moveTo>
                  <a:lnTo>
                    <a:pt x="32" y="0"/>
                  </a:lnTo>
                  <a:cubicBezTo>
                    <a:pt x="32" y="5"/>
                    <a:pt x="32" y="10"/>
                    <a:pt x="32" y="15"/>
                  </a:cubicBezTo>
                  <a:lnTo>
                    <a:pt x="32" y="15"/>
                  </a:lnTo>
                  <a:lnTo>
                    <a:pt x="32" y="0"/>
                  </a:lnTo>
                  <a:close/>
                  <a:moveTo>
                    <a:pt x="4545" y="14"/>
                  </a:moveTo>
                  <a:cubicBezTo>
                    <a:pt x="4544" y="37"/>
                    <a:pt x="4540" y="56"/>
                    <a:pt x="4538" y="81"/>
                  </a:cubicBezTo>
                  <a:lnTo>
                    <a:pt x="4540" y="81"/>
                  </a:lnTo>
                  <a:cubicBezTo>
                    <a:pt x="4540" y="103"/>
                    <a:pt x="4536" y="124"/>
                    <a:pt x="4534" y="150"/>
                  </a:cubicBezTo>
                  <a:cubicBezTo>
                    <a:pt x="4528" y="169"/>
                    <a:pt x="4523" y="188"/>
                    <a:pt x="4517" y="207"/>
                  </a:cubicBezTo>
                  <a:cubicBezTo>
                    <a:pt x="4513" y="231"/>
                    <a:pt x="4504" y="252"/>
                    <a:pt x="4500" y="276"/>
                  </a:cubicBezTo>
                  <a:cubicBezTo>
                    <a:pt x="4493" y="293"/>
                    <a:pt x="4483" y="312"/>
                    <a:pt x="4476" y="331"/>
                  </a:cubicBezTo>
                  <a:cubicBezTo>
                    <a:pt x="4464" y="352"/>
                    <a:pt x="4453" y="376"/>
                    <a:pt x="4440" y="401"/>
                  </a:cubicBezTo>
                  <a:cubicBezTo>
                    <a:pt x="4431" y="414"/>
                    <a:pt x="4421" y="431"/>
                    <a:pt x="4412" y="451"/>
                  </a:cubicBezTo>
                  <a:cubicBezTo>
                    <a:pt x="4397" y="472"/>
                    <a:pt x="4378" y="502"/>
                    <a:pt x="4359" y="527"/>
                  </a:cubicBezTo>
                  <a:cubicBezTo>
                    <a:pt x="4350" y="540"/>
                    <a:pt x="4338" y="557"/>
                    <a:pt x="4321" y="574"/>
                  </a:cubicBezTo>
                  <a:cubicBezTo>
                    <a:pt x="4293" y="609"/>
                    <a:pt x="4259" y="641"/>
                    <a:pt x="4224" y="677"/>
                  </a:cubicBezTo>
                  <a:cubicBezTo>
                    <a:pt x="4214" y="690"/>
                    <a:pt x="4203" y="700"/>
                    <a:pt x="4190" y="713"/>
                  </a:cubicBezTo>
                  <a:cubicBezTo>
                    <a:pt x="4167" y="734"/>
                    <a:pt x="4143" y="752"/>
                    <a:pt x="4118" y="771"/>
                  </a:cubicBezTo>
                  <a:cubicBezTo>
                    <a:pt x="4099" y="788"/>
                    <a:pt x="4079" y="803"/>
                    <a:pt x="4058" y="820"/>
                  </a:cubicBezTo>
                  <a:cubicBezTo>
                    <a:pt x="4030" y="839"/>
                    <a:pt x="4002" y="858"/>
                    <a:pt x="3975" y="877"/>
                  </a:cubicBezTo>
                  <a:cubicBezTo>
                    <a:pt x="3945" y="895"/>
                    <a:pt x="3919" y="909"/>
                    <a:pt x="3891" y="929"/>
                  </a:cubicBezTo>
                  <a:cubicBezTo>
                    <a:pt x="3793" y="984"/>
                    <a:pt x="3684" y="1033"/>
                    <a:pt x="3573" y="1078"/>
                  </a:cubicBezTo>
                  <a:cubicBezTo>
                    <a:pt x="3546" y="1089"/>
                    <a:pt x="3516" y="1102"/>
                    <a:pt x="3486" y="1114"/>
                  </a:cubicBezTo>
                  <a:cubicBezTo>
                    <a:pt x="3418" y="1136"/>
                    <a:pt x="3347" y="1157"/>
                    <a:pt x="3279" y="1176"/>
                  </a:cubicBezTo>
                  <a:cubicBezTo>
                    <a:pt x="3200" y="1196"/>
                    <a:pt x="3127" y="1217"/>
                    <a:pt x="3048" y="1234"/>
                  </a:cubicBezTo>
                  <a:cubicBezTo>
                    <a:pt x="2959" y="1253"/>
                    <a:pt x="2869" y="1270"/>
                    <a:pt x="2777" y="1279"/>
                  </a:cubicBezTo>
                  <a:cubicBezTo>
                    <a:pt x="2752" y="1283"/>
                    <a:pt x="2728" y="1289"/>
                    <a:pt x="2707" y="1292"/>
                  </a:cubicBezTo>
                  <a:cubicBezTo>
                    <a:pt x="2583" y="1302"/>
                    <a:pt x="2457" y="1309"/>
                    <a:pt x="2329" y="1311"/>
                  </a:cubicBezTo>
                  <a:lnTo>
                    <a:pt x="2269" y="1311"/>
                  </a:lnTo>
                  <a:cubicBezTo>
                    <a:pt x="2141" y="1311"/>
                    <a:pt x="2017" y="1302"/>
                    <a:pt x="1894" y="1292"/>
                  </a:cubicBezTo>
                  <a:cubicBezTo>
                    <a:pt x="1874" y="1289"/>
                    <a:pt x="1855" y="1289"/>
                    <a:pt x="1836" y="1283"/>
                  </a:cubicBezTo>
                  <a:cubicBezTo>
                    <a:pt x="1712" y="1270"/>
                    <a:pt x="1593" y="1249"/>
                    <a:pt x="1475" y="1221"/>
                  </a:cubicBezTo>
                  <a:cubicBezTo>
                    <a:pt x="1454" y="1217"/>
                    <a:pt x="1430" y="1210"/>
                    <a:pt x="1407" y="1204"/>
                  </a:cubicBezTo>
                  <a:cubicBezTo>
                    <a:pt x="1300" y="1178"/>
                    <a:pt x="1198" y="1146"/>
                    <a:pt x="1097" y="1114"/>
                  </a:cubicBezTo>
                  <a:cubicBezTo>
                    <a:pt x="1078" y="1104"/>
                    <a:pt x="1059" y="1102"/>
                    <a:pt x="1038" y="1093"/>
                  </a:cubicBezTo>
                  <a:cubicBezTo>
                    <a:pt x="918" y="1046"/>
                    <a:pt x="805" y="991"/>
                    <a:pt x="696" y="929"/>
                  </a:cubicBezTo>
                  <a:cubicBezTo>
                    <a:pt x="259" y="676"/>
                    <a:pt x="35" y="347"/>
                    <a:pt x="32" y="15"/>
                  </a:cubicBezTo>
                  <a:lnTo>
                    <a:pt x="32" y="15"/>
                  </a:lnTo>
                  <a:lnTo>
                    <a:pt x="4" y="9894"/>
                  </a:lnTo>
                  <a:cubicBezTo>
                    <a:pt x="0" y="10227"/>
                    <a:pt x="226" y="10564"/>
                    <a:pt x="668" y="10822"/>
                  </a:cubicBezTo>
                  <a:cubicBezTo>
                    <a:pt x="771" y="10880"/>
                    <a:pt x="880" y="10933"/>
                    <a:pt x="995" y="10978"/>
                  </a:cubicBezTo>
                  <a:cubicBezTo>
                    <a:pt x="1001" y="10978"/>
                    <a:pt x="1008" y="10980"/>
                    <a:pt x="1012" y="10985"/>
                  </a:cubicBezTo>
                  <a:cubicBezTo>
                    <a:pt x="1031" y="10993"/>
                    <a:pt x="1050" y="10997"/>
                    <a:pt x="1067" y="11004"/>
                  </a:cubicBezTo>
                  <a:cubicBezTo>
                    <a:pt x="1136" y="11027"/>
                    <a:pt x="1198" y="11053"/>
                    <a:pt x="1268" y="11072"/>
                  </a:cubicBezTo>
                  <a:cubicBezTo>
                    <a:pt x="1307" y="11081"/>
                    <a:pt x="1345" y="11087"/>
                    <a:pt x="1379" y="11098"/>
                  </a:cubicBezTo>
                  <a:cubicBezTo>
                    <a:pt x="1405" y="11104"/>
                    <a:pt x="1424" y="11110"/>
                    <a:pt x="1445" y="11113"/>
                  </a:cubicBezTo>
                  <a:cubicBezTo>
                    <a:pt x="1467" y="11117"/>
                    <a:pt x="1486" y="11128"/>
                    <a:pt x="1503" y="11130"/>
                  </a:cubicBezTo>
                  <a:cubicBezTo>
                    <a:pt x="1575" y="11147"/>
                    <a:pt x="1652" y="11155"/>
                    <a:pt x="1725" y="11168"/>
                  </a:cubicBezTo>
                  <a:cubicBezTo>
                    <a:pt x="1753" y="11172"/>
                    <a:pt x="1783" y="11172"/>
                    <a:pt x="1812" y="11179"/>
                  </a:cubicBezTo>
                  <a:cubicBezTo>
                    <a:pt x="1827" y="11179"/>
                    <a:pt x="1847" y="11179"/>
                    <a:pt x="1864" y="11185"/>
                  </a:cubicBezTo>
                  <a:cubicBezTo>
                    <a:pt x="1889" y="11185"/>
                    <a:pt x="1919" y="11187"/>
                    <a:pt x="1945" y="11192"/>
                  </a:cubicBezTo>
                  <a:cubicBezTo>
                    <a:pt x="2022" y="11198"/>
                    <a:pt x="2094" y="11200"/>
                    <a:pt x="2169" y="11204"/>
                  </a:cubicBezTo>
                  <a:cubicBezTo>
                    <a:pt x="2192" y="11204"/>
                    <a:pt x="2214" y="11200"/>
                    <a:pt x="2235" y="11200"/>
                  </a:cubicBezTo>
                  <a:lnTo>
                    <a:pt x="2301" y="11200"/>
                  </a:lnTo>
                  <a:cubicBezTo>
                    <a:pt x="2323" y="11200"/>
                    <a:pt x="2344" y="11202"/>
                    <a:pt x="2365" y="11202"/>
                  </a:cubicBezTo>
                  <a:cubicBezTo>
                    <a:pt x="2376" y="11202"/>
                    <a:pt x="2387" y="11202"/>
                    <a:pt x="2397" y="11200"/>
                  </a:cubicBezTo>
                  <a:cubicBezTo>
                    <a:pt x="2485" y="11198"/>
                    <a:pt x="2566" y="11194"/>
                    <a:pt x="2651" y="11185"/>
                  </a:cubicBezTo>
                  <a:cubicBezTo>
                    <a:pt x="2660" y="11185"/>
                    <a:pt x="2671" y="11185"/>
                    <a:pt x="2677" y="11181"/>
                  </a:cubicBezTo>
                  <a:cubicBezTo>
                    <a:pt x="2698" y="11179"/>
                    <a:pt x="2724" y="11174"/>
                    <a:pt x="2747" y="11172"/>
                  </a:cubicBezTo>
                  <a:cubicBezTo>
                    <a:pt x="2811" y="11166"/>
                    <a:pt x="2873" y="11155"/>
                    <a:pt x="2939" y="11145"/>
                  </a:cubicBezTo>
                  <a:cubicBezTo>
                    <a:pt x="2967" y="11142"/>
                    <a:pt x="2993" y="11130"/>
                    <a:pt x="3021" y="11125"/>
                  </a:cubicBezTo>
                  <a:cubicBezTo>
                    <a:pt x="3097" y="11110"/>
                    <a:pt x="3172" y="11091"/>
                    <a:pt x="3247" y="11072"/>
                  </a:cubicBezTo>
                  <a:cubicBezTo>
                    <a:pt x="3285" y="11055"/>
                    <a:pt x="3328" y="11051"/>
                    <a:pt x="3366" y="11038"/>
                  </a:cubicBezTo>
                  <a:cubicBezTo>
                    <a:pt x="3398" y="11025"/>
                    <a:pt x="3426" y="11017"/>
                    <a:pt x="3460" y="11004"/>
                  </a:cubicBezTo>
                  <a:cubicBezTo>
                    <a:pt x="3488" y="10993"/>
                    <a:pt x="3516" y="10982"/>
                    <a:pt x="3546" y="10970"/>
                  </a:cubicBezTo>
                  <a:cubicBezTo>
                    <a:pt x="3657" y="10925"/>
                    <a:pt x="3763" y="10876"/>
                    <a:pt x="3864" y="10822"/>
                  </a:cubicBezTo>
                  <a:cubicBezTo>
                    <a:pt x="3872" y="10812"/>
                    <a:pt x="3883" y="10809"/>
                    <a:pt x="3887" y="10803"/>
                  </a:cubicBezTo>
                  <a:cubicBezTo>
                    <a:pt x="3911" y="10792"/>
                    <a:pt x="3930" y="10775"/>
                    <a:pt x="3951" y="10763"/>
                  </a:cubicBezTo>
                  <a:cubicBezTo>
                    <a:pt x="3977" y="10743"/>
                    <a:pt x="4007" y="10728"/>
                    <a:pt x="4028" y="10709"/>
                  </a:cubicBezTo>
                  <a:cubicBezTo>
                    <a:pt x="4049" y="10692"/>
                    <a:pt x="4071" y="10679"/>
                    <a:pt x="4094" y="10660"/>
                  </a:cubicBezTo>
                  <a:cubicBezTo>
                    <a:pt x="4118" y="10643"/>
                    <a:pt x="4139" y="10624"/>
                    <a:pt x="4163" y="10605"/>
                  </a:cubicBezTo>
                  <a:cubicBezTo>
                    <a:pt x="4165" y="10602"/>
                    <a:pt x="4171" y="10598"/>
                    <a:pt x="4175" y="10592"/>
                  </a:cubicBezTo>
                  <a:cubicBezTo>
                    <a:pt x="4184" y="10585"/>
                    <a:pt x="4190" y="10577"/>
                    <a:pt x="4199" y="10566"/>
                  </a:cubicBezTo>
                  <a:cubicBezTo>
                    <a:pt x="4233" y="10534"/>
                    <a:pt x="4265" y="10502"/>
                    <a:pt x="4295" y="10466"/>
                  </a:cubicBezTo>
                  <a:cubicBezTo>
                    <a:pt x="4301" y="10457"/>
                    <a:pt x="4308" y="10451"/>
                    <a:pt x="4314" y="10442"/>
                  </a:cubicBezTo>
                  <a:cubicBezTo>
                    <a:pt x="4321" y="10436"/>
                    <a:pt x="4327" y="10427"/>
                    <a:pt x="4331" y="10421"/>
                  </a:cubicBezTo>
                  <a:cubicBezTo>
                    <a:pt x="4350" y="10395"/>
                    <a:pt x="4367" y="10370"/>
                    <a:pt x="4385" y="10340"/>
                  </a:cubicBezTo>
                  <a:cubicBezTo>
                    <a:pt x="4389" y="10329"/>
                    <a:pt x="4399" y="10321"/>
                    <a:pt x="4406" y="10308"/>
                  </a:cubicBezTo>
                  <a:cubicBezTo>
                    <a:pt x="4408" y="10301"/>
                    <a:pt x="4408" y="10297"/>
                    <a:pt x="4412" y="10291"/>
                  </a:cubicBezTo>
                  <a:cubicBezTo>
                    <a:pt x="4425" y="10269"/>
                    <a:pt x="4438" y="10244"/>
                    <a:pt x="4446" y="10220"/>
                  </a:cubicBezTo>
                  <a:cubicBezTo>
                    <a:pt x="4453" y="10203"/>
                    <a:pt x="4459" y="10195"/>
                    <a:pt x="4466" y="10178"/>
                  </a:cubicBezTo>
                  <a:cubicBezTo>
                    <a:pt x="4466" y="10178"/>
                    <a:pt x="4470" y="10171"/>
                    <a:pt x="4470" y="10165"/>
                  </a:cubicBezTo>
                  <a:cubicBezTo>
                    <a:pt x="4478" y="10144"/>
                    <a:pt x="4483" y="10122"/>
                    <a:pt x="4489" y="10097"/>
                  </a:cubicBezTo>
                  <a:cubicBezTo>
                    <a:pt x="4493" y="10082"/>
                    <a:pt x="4500" y="10069"/>
                    <a:pt x="4502" y="10052"/>
                  </a:cubicBezTo>
                  <a:cubicBezTo>
                    <a:pt x="4504" y="10050"/>
                    <a:pt x="4504" y="10045"/>
                    <a:pt x="4504" y="10043"/>
                  </a:cubicBezTo>
                  <a:cubicBezTo>
                    <a:pt x="4508" y="10015"/>
                    <a:pt x="4513" y="9994"/>
                    <a:pt x="4513" y="9971"/>
                  </a:cubicBezTo>
                  <a:cubicBezTo>
                    <a:pt x="4513" y="9956"/>
                    <a:pt x="4517" y="9934"/>
                    <a:pt x="4517" y="9922"/>
                  </a:cubicBezTo>
                  <a:lnTo>
                    <a:pt x="4517" y="9902"/>
                  </a:lnTo>
                  <a:lnTo>
                    <a:pt x="4545" y="14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g30e558a7298_0_2143"/>
            <p:cNvSpPr/>
            <p:nvPr/>
          </p:nvSpPr>
          <p:spPr>
            <a:xfrm flipH="1">
              <a:off x="6730316" y="1753538"/>
              <a:ext cx="85877" cy="45257"/>
            </a:xfrm>
            <a:custGeom>
              <a:rect b="b" l="l" r="r" t="t"/>
              <a:pathLst>
                <a:path extrusionOk="0" h="2616" w="4964">
                  <a:moveTo>
                    <a:pt x="2476" y="1"/>
                  </a:moveTo>
                  <a:cubicBezTo>
                    <a:pt x="1898" y="1"/>
                    <a:pt x="1320" y="128"/>
                    <a:pt x="880" y="383"/>
                  </a:cubicBezTo>
                  <a:cubicBezTo>
                    <a:pt x="1" y="895"/>
                    <a:pt x="7" y="1722"/>
                    <a:pt x="889" y="2232"/>
                  </a:cubicBezTo>
                  <a:cubicBezTo>
                    <a:pt x="1331" y="2488"/>
                    <a:pt x="1910" y="2616"/>
                    <a:pt x="2489" y="2616"/>
                  </a:cubicBezTo>
                  <a:cubicBezTo>
                    <a:pt x="3068" y="2616"/>
                    <a:pt x="3646" y="2488"/>
                    <a:pt x="4084" y="2232"/>
                  </a:cubicBezTo>
                  <a:cubicBezTo>
                    <a:pt x="4964" y="1722"/>
                    <a:pt x="4955" y="895"/>
                    <a:pt x="4072" y="383"/>
                  </a:cubicBezTo>
                  <a:cubicBezTo>
                    <a:pt x="3632" y="128"/>
                    <a:pt x="3054" y="1"/>
                    <a:pt x="2476" y="1"/>
                  </a:cubicBezTo>
                  <a:close/>
                </a:path>
              </a:pathLst>
            </a:custGeom>
            <a:solidFill>
              <a:srgbClr val="6E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g30e558a7298_0_2143"/>
            <p:cNvSpPr/>
            <p:nvPr/>
          </p:nvSpPr>
          <p:spPr>
            <a:xfrm flipH="1">
              <a:off x="6762701" y="1675480"/>
              <a:ext cx="21054" cy="108748"/>
            </a:xfrm>
            <a:custGeom>
              <a:rect b="b" l="l" r="r" t="t"/>
              <a:pathLst>
                <a:path extrusionOk="0" h="6286" w="1217">
                  <a:moveTo>
                    <a:pt x="1217" y="5"/>
                  </a:moveTo>
                  <a:lnTo>
                    <a:pt x="1217" y="6"/>
                  </a:lnTo>
                  <a:lnTo>
                    <a:pt x="1217" y="6"/>
                  </a:lnTo>
                  <a:cubicBezTo>
                    <a:pt x="1217" y="6"/>
                    <a:pt x="1217" y="5"/>
                    <a:pt x="1217" y="5"/>
                  </a:cubicBezTo>
                  <a:close/>
                  <a:moveTo>
                    <a:pt x="15" y="1"/>
                  </a:moveTo>
                  <a:lnTo>
                    <a:pt x="0" y="5935"/>
                  </a:lnTo>
                  <a:cubicBezTo>
                    <a:pt x="0" y="6024"/>
                    <a:pt x="58" y="6112"/>
                    <a:pt x="179" y="6184"/>
                  </a:cubicBezTo>
                  <a:cubicBezTo>
                    <a:pt x="295" y="6252"/>
                    <a:pt x="448" y="6285"/>
                    <a:pt x="601" y="6285"/>
                  </a:cubicBezTo>
                  <a:cubicBezTo>
                    <a:pt x="754" y="6285"/>
                    <a:pt x="907" y="6252"/>
                    <a:pt x="1023" y="6184"/>
                  </a:cubicBezTo>
                  <a:cubicBezTo>
                    <a:pt x="1142" y="6116"/>
                    <a:pt x="1198" y="6029"/>
                    <a:pt x="1198" y="5939"/>
                  </a:cubicBezTo>
                  <a:lnTo>
                    <a:pt x="1217" y="6"/>
                  </a:lnTo>
                  <a:lnTo>
                    <a:pt x="1217" y="6"/>
                  </a:lnTo>
                  <a:cubicBezTo>
                    <a:pt x="1216" y="91"/>
                    <a:pt x="1156" y="178"/>
                    <a:pt x="1042" y="250"/>
                  </a:cubicBezTo>
                  <a:cubicBezTo>
                    <a:pt x="924" y="317"/>
                    <a:pt x="771" y="350"/>
                    <a:pt x="618" y="350"/>
                  </a:cubicBezTo>
                  <a:cubicBezTo>
                    <a:pt x="465" y="350"/>
                    <a:pt x="312" y="317"/>
                    <a:pt x="194" y="250"/>
                  </a:cubicBezTo>
                  <a:cubicBezTo>
                    <a:pt x="77" y="178"/>
                    <a:pt x="15" y="90"/>
                    <a:pt x="15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g30e558a7298_0_2143"/>
            <p:cNvSpPr/>
            <p:nvPr/>
          </p:nvSpPr>
          <p:spPr>
            <a:xfrm flipH="1">
              <a:off x="6762701" y="1675549"/>
              <a:ext cx="346" cy="102762"/>
            </a:xfrm>
            <a:custGeom>
              <a:rect b="b" l="l" r="r" t="t"/>
              <a:pathLst>
                <a:path extrusionOk="0" h="5940" w="20">
                  <a:moveTo>
                    <a:pt x="20" y="1"/>
                  </a:moveTo>
                  <a:lnTo>
                    <a:pt x="1" y="5935"/>
                  </a:lnTo>
                  <a:lnTo>
                    <a:pt x="1" y="5939"/>
                  </a:lnTo>
                  <a:lnTo>
                    <a:pt x="20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g30e558a7298_0_2143"/>
            <p:cNvSpPr/>
            <p:nvPr/>
          </p:nvSpPr>
          <p:spPr>
            <a:xfrm flipH="1">
              <a:off x="6762701" y="1675671"/>
              <a:ext cx="415" cy="103264"/>
            </a:xfrm>
            <a:custGeom>
              <a:rect b="b" l="l" r="r" t="t"/>
              <a:pathLst>
                <a:path extrusionOk="0" h="5969" w="24">
                  <a:moveTo>
                    <a:pt x="24" y="0"/>
                  </a:moveTo>
                  <a:lnTo>
                    <a:pt x="24" y="1"/>
                  </a:lnTo>
                  <a:lnTo>
                    <a:pt x="24" y="1"/>
                  </a:lnTo>
                  <a:cubicBezTo>
                    <a:pt x="24" y="0"/>
                    <a:pt x="24" y="0"/>
                    <a:pt x="24" y="0"/>
                  </a:cubicBezTo>
                  <a:close/>
                  <a:moveTo>
                    <a:pt x="24" y="1"/>
                  </a:moveTo>
                  <a:lnTo>
                    <a:pt x="24" y="1"/>
                  </a:lnTo>
                  <a:cubicBezTo>
                    <a:pt x="24" y="9"/>
                    <a:pt x="19" y="20"/>
                    <a:pt x="17" y="32"/>
                  </a:cubicBezTo>
                  <a:lnTo>
                    <a:pt x="0" y="5969"/>
                  </a:lnTo>
                  <a:cubicBezTo>
                    <a:pt x="5" y="5956"/>
                    <a:pt x="5" y="5943"/>
                    <a:pt x="5" y="5934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g30e558a7298_0_2143"/>
            <p:cNvSpPr/>
            <p:nvPr/>
          </p:nvSpPr>
          <p:spPr>
            <a:xfrm flipH="1">
              <a:off x="6762805" y="1676224"/>
              <a:ext cx="467" cy="103298"/>
            </a:xfrm>
            <a:custGeom>
              <a:rect b="b" l="l" r="r" t="t"/>
              <a:pathLst>
                <a:path extrusionOk="0" h="5971" w="27">
                  <a:moveTo>
                    <a:pt x="26" y="0"/>
                  </a:moveTo>
                  <a:lnTo>
                    <a:pt x="26" y="1"/>
                  </a:lnTo>
                  <a:lnTo>
                    <a:pt x="26" y="1"/>
                  </a:lnTo>
                  <a:cubicBezTo>
                    <a:pt x="26" y="1"/>
                    <a:pt x="26" y="0"/>
                    <a:pt x="26" y="0"/>
                  </a:cubicBezTo>
                  <a:close/>
                  <a:moveTo>
                    <a:pt x="26" y="1"/>
                  </a:moveTo>
                  <a:cubicBezTo>
                    <a:pt x="26" y="13"/>
                    <a:pt x="20" y="22"/>
                    <a:pt x="18" y="32"/>
                  </a:cubicBezTo>
                  <a:lnTo>
                    <a:pt x="1" y="5971"/>
                  </a:lnTo>
                  <a:cubicBezTo>
                    <a:pt x="5" y="5958"/>
                    <a:pt x="9" y="5947"/>
                    <a:pt x="9" y="593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g30e558a7298_0_2143"/>
            <p:cNvSpPr/>
            <p:nvPr/>
          </p:nvSpPr>
          <p:spPr>
            <a:xfrm flipH="1">
              <a:off x="6762961" y="1676778"/>
              <a:ext cx="571" cy="103333"/>
            </a:xfrm>
            <a:custGeom>
              <a:rect b="b" l="l" r="r" t="t"/>
              <a:pathLst>
                <a:path extrusionOk="0" h="5973" w="33">
                  <a:moveTo>
                    <a:pt x="33" y="0"/>
                  </a:moveTo>
                  <a:cubicBezTo>
                    <a:pt x="29" y="13"/>
                    <a:pt x="22" y="26"/>
                    <a:pt x="16" y="37"/>
                  </a:cubicBezTo>
                  <a:lnTo>
                    <a:pt x="1" y="5973"/>
                  </a:lnTo>
                  <a:cubicBezTo>
                    <a:pt x="7" y="5960"/>
                    <a:pt x="14" y="5947"/>
                    <a:pt x="16" y="5939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g30e558a7298_0_2143"/>
            <p:cNvSpPr/>
            <p:nvPr/>
          </p:nvSpPr>
          <p:spPr>
            <a:xfrm flipH="1">
              <a:off x="6763255" y="1677401"/>
              <a:ext cx="709" cy="103350"/>
            </a:xfrm>
            <a:custGeom>
              <a:rect b="b" l="l" r="r" t="t"/>
              <a:pathLst>
                <a:path extrusionOk="0" h="5974" w="41">
                  <a:moveTo>
                    <a:pt x="41" y="1"/>
                  </a:moveTo>
                  <a:lnTo>
                    <a:pt x="41" y="1"/>
                  </a:lnTo>
                  <a:cubicBezTo>
                    <a:pt x="34" y="9"/>
                    <a:pt x="28" y="22"/>
                    <a:pt x="19" y="35"/>
                  </a:cubicBezTo>
                  <a:lnTo>
                    <a:pt x="0" y="5973"/>
                  </a:lnTo>
                  <a:cubicBezTo>
                    <a:pt x="11" y="5960"/>
                    <a:pt x="19" y="5948"/>
                    <a:pt x="26" y="5937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g30e558a7298_0_2143"/>
            <p:cNvSpPr/>
            <p:nvPr/>
          </p:nvSpPr>
          <p:spPr>
            <a:xfrm flipH="1">
              <a:off x="6763584" y="1677989"/>
              <a:ext cx="1055" cy="103419"/>
            </a:xfrm>
            <a:custGeom>
              <a:rect b="b" l="l" r="r" t="t"/>
              <a:pathLst>
                <a:path extrusionOk="0" h="5978" w="61">
                  <a:moveTo>
                    <a:pt x="61" y="1"/>
                  </a:moveTo>
                  <a:lnTo>
                    <a:pt x="61" y="1"/>
                  </a:lnTo>
                  <a:cubicBezTo>
                    <a:pt x="48" y="14"/>
                    <a:pt x="33" y="31"/>
                    <a:pt x="20" y="44"/>
                  </a:cubicBezTo>
                  <a:lnTo>
                    <a:pt x="1" y="5978"/>
                  </a:lnTo>
                  <a:cubicBezTo>
                    <a:pt x="18" y="5965"/>
                    <a:pt x="31" y="5952"/>
                    <a:pt x="39" y="5939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g30e558a7298_0_2143"/>
            <p:cNvSpPr/>
            <p:nvPr/>
          </p:nvSpPr>
          <p:spPr>
            <a:xfrm flipH="1">
              <a:off x="6764293" y="1678733"/>
              <a:ext cx="1626" cy="103679"/>
            </a:xfrm>
            <a:custGeom>
              <a:rect b="b" l="l" r="r" t="t"/>
              <a:pathLst>
                <a:path extrusionOk="0" h="5993" w="94">
                  <a:moveTo>
                    <a:pt x="94" y="1"/>
                  </a:moveTo>
                  <a:lnTo>
                    <a:pt x="94" y="1"/>
                  </a:lnTo>
                  <a:cubicBezTo>
                    <a:pt x="73" y="20"/>
                    <a:pt x="47" y="39"/>
                    <a:pt x="17" y="56"/>
                  </a:cubicBezTo>
                  <a:lnTo>
                    <a:pt x="0" y="5992"/>
                  </a:lnTo>
                  <a:cubicBezTo>
                    <a:pt x="30" y="5973"/>
                    <a:pt x="56" y="5958"/>
                    <a:pt x="75" y="5935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g30e558a7298_0_2143"/>
            <p:cNvSpPr/>
            <p:nvPr/>
          </p:nvSpPr>
          <p:spPr>
            <a:xfrm flipH="1">
              <a:off x="6765608" y="1679701"/>
              <a:ext cx="2716" cy="103783"/>
            </a:xfrm>
            <a:custGeom>
              <a:rect b="b" l="l" r="r" t="t"/>
              <a:pathLst>
                <a:path extrusionOk="0" h="5999" w="157">
                  <a:moveTo>
                    <a:pt x="156" y="0"/>
                  </a:moveTo>
                  <a:lnTo>
                    <a:pt x="156" y="0"/>
                  </a:lnTo>
                  <a:cubicBezTo>
                    <a:pt x="154" y="2"/>
                    <a:pt x="150" y="2"/>
                    <a:pt x="150" y="6"/>
                  </a:cubicBezTo>
                  <a:cubicBezTo>
                    <a:pt x="109" y="30"/>
                    <a:pt x="66" y="49"/>
                    <a:pt x="17" y="62"/>
                  </a:cubicBezTo>
                  <a:lnTo>
                    <a:pt x="0" y="5998"/>
                  </a:lnTo>
                  <a:cubicBezTo>
                    <a:pt x="49" y="5983"/>
                    <a:pt x="92" y="5964"/>
                    <a:pt x="131" y="5940"/>
                  </a:cubicBezTo>
                  <a:cubicBezTo>
                    <a:pt x="135" y="5936"/>
                    <a:pt x="137" y="5936"/>
                    <a:pt x="139" y="5936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g30e558a7298_0_2143"/>
            <p:cNvSpPr/>
            <p:nvPr/>
          </p:nvSpPr>
          <p:spPr>
            <a:xfrm flipH="1">
              <a:off x="6768012" y="1680757"/>
              <a:ext cx="2266" cy="103160"/>
            </a:xfrm>
            <a:custGeom>
              <a:rect b="b" l="l" r="r" t="t"/>
              <a:pathLst>
                <a:path extrusionOk="0" h="5963" w="131">
                  <a:moveTo>
                    <a:pt x="130" y="1"/>
                  </a:moveTo>
                  <a:lnTo>
                    <a:pt x="130" y="1"/>
                  </a:lnTo>
                  <a:cubicBezTo>
                    <a:pt x="94" y="14"/>
                    <a:pt x="58" y="22"/>
                    <a:pt x="17" y="29"/>
                  </a:cubicBezTo>
                  <a:lnTo>
                    <a:pt x="0" y="5963"/>
                  </a:lnTo>
                  <a:cubicBezTo>
                    <a:pt x="41" y="5961"/>
                    <a:pt x="79" y="5948"/>
                    <a:pt x="113" y="5937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g30e558a7298_0_2143"/>
            <p:cNvSpPr/>
            <p:nvPr/>
          </p:nvSpPr>
          <p:spPr>
            <a:xfrm flipH="1">
              <a:off x="6769933" y="1681241"/>
              <a:ext cx="1678" cy="102900"/>
            </a:xfrm>
            <a:custGeom>
              <a:rect b="b" l="l" r="r" t="t"/>
              <a:pathLst>
                <a:path extrusionOk="0" h="5948" w="97">
                  <a:moveTo>
                    <a:pt x="94" y="1"/>
                  </a:moveTo>
                  <a:lnTo>
                    <a:pt x="94" y="1"/>
                  </a:lnTo>
                  <a:lnTo>
                    <a:pt x="94" y="1"/>
                  </a:lnTo>
                  <a:cubicBezTo>
                    <a:pt x="95" y="1"/>
                    <a:pt x="96" y="1"/>
                    <a:pt x="96" y="1"/>
                  </a:cubicBezTo>
                  <a:close/>
                  <a:moveTo>
                    <a:pt x="94" y="1"/>
                  </a:moveTo>
                  <a:lnTo>
                    <a:pt x="94" y="1"/>
                  </a:lnTo>
                  <a:cubicBezTo>
                    <a:pt x="69" y="7"/>
                    <a:pt x="44" y="11"/>
                    <a:pt x="15" y="11"/>
                  </a:cubicBezTo>
                  <a:lnTo>
                    <a:pt x="0" y="5948"/>
                  </a:lnTo>
                  <a:cubicBezTo>
                    <a:pt x="26" y="5945"/>
                    <a:pt x="52" y="5939"/>
                    <a:pt x="77" y="5935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g30e558a7298_0_2143"/>
            <p:cNvSpPr/>
            <p:nvPr/>
          </p:nvSpPr>
          <p:spPr>
            <a:xfrm flipH="1">
              <a:off x="6771334" y="1681431"/>
              <a:ext cx="1419" cy="102779"/>
            </a:xfrm>
            <a:custGeom>
              <a:rect b="b" l="l" r="r" t="t"/>
              <a:pathLst>
                <a:path extrusionOk="0" h="5941" w="82">
                  <a:moveTo>
                    <a:pt x="81" y="0"/>
                  </a:moveTo>
                  <a:cubicBezTo>
                    <a:pt x="64" y="2"/>
                    <a:pt x="41" y="2"/>
                    <a:pt x="19" y="7"/>
                  </a:cubicBezTo>
                  <a:lnTo>
                    <a:pt x="0" y="5941"/>
                  </a:lnTo>
                  <a:cubicBezTo>
                    <a:pt x="22" y="5941"/>
                    <a:pt x="45" y="5937"/>
                    <a:pt x="66" y="5937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g30e558a7298_0_2143"/>
            <p:cNvSpPr/>
            <p:nvPr/>
          </p:nvSpPr>
          <p:spPr>
            <a:xfrm flipH="1">
              <a:off x="6772407" y="1681535"/>
              <a:ext cx="1384" cy="102676"/>
            </a:xfrm>
            <a:custGeom>
              <a:rect b="b" l="l" r="r" t="t"/>
              <a:pathLst>
                <a:path extrusionOk="0" h="5935" w="80">
                  <a:moveTo>
                    <a:pt x="15" y="1"/>
                  </a:moveTo>
                  <a:lnTo>
                    <a:pt x="0" y="5935"/>
                  </a:lnTo>
                  <a:lnTo>
                    <a:pt x="60" y="5935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g30e558a7298_0_2143"/>
            <p:cNvSpPr/>
            <p:nvPr/>
          </p:nvSpPr>
          <p:spPr>
            <a:xfrm flipH="1">
              <a:off x="6773514" y="1681466"/>
              <a:ext cx="1315" cy="102745"/>
            </a:xfrm>
            <a:custGeom>
              <a:rect b="b" l="l" r="r" t="t"/>
              <a:pathLst>
                <a:path extrusionOk="0" h="5939" w="76">
                  <a:moveTo>
                    <a:pt x="18" y="0"/>
                  </a:moveTo>
                  <a:lnTo>
                    <a:pt x="1" y="5935"/>
                  </a:lnTo>
                  <a:cubicBezTo>
                    <a:pt x="20" y="5939"/>
                    <a:pt x="39" y="5939"/>
                    <a:pt x="60" y="5939"/>
                  </a:cubicBezTo>
                  <a:lnTo>
                    <a:pt x="75" y="5"/>
                  </a:lnTo>
                  <a:cubicBezTo>
                    <a:pt x="56" y="5"/>
                    <a:pt x="37" y="0"/>
                    <a:pt x="18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g30e558a7298_0_2143"/>
            <p:cNvSpPr/>
            <p:nvPr/>
          </p:nvSpPr>
          <p:spPr>
            <a:xfrm flipH="1">
              <a:off x="6774517" y="1681362"/>
              <a:ext cx="1298" cy="102779"/>
            </a:xfrm>
            <a:custGeom>
              <a:rect b="b" l="l" r="r" t="t"/>
              <a:pathLst>
                <a:path extrusionOk="0" h="5941" w="75">
                  <a:moveTo>
                    <a:pt x="17" y="0"/>
                  </a:moveTo>
                  <a:lnTo>
                    <a:pt x="0" y="5934"/>
                  </a:lnTo>
                  <a:cubicBezTo>
                    <a:pt x="19" y="5938"/>
                    <a:pt x="36" y="5941"/>
                    <a:pt x="58" y="5941"/>
                  </a:cubicBezTo>
                  <a:lnTo>
                    <a:pt x="75" y="6"/>
                  </a:lnTo>
                  <a:cubicBezTo>
                    <a:pt x="58" y="4"/>
                    <a:pt x="34" y="4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g30e558a7298_0_2143"/>
            <p:cNvSpPr/>
            <p:nvPr/>
          </p:nvSpPr>
          <p:spPr>
            <a:xfrm flipH="1">
              <a:off x="6775503" y="1681137"/>
              <a:ext cx="1384" cy="102900"/>
            </a:xfrm>
            <a:custGeom>
              <a:rect b="b" l="l" r="r" t="t"/>
              <a:pathLst>
                <a:path extrusionOk="0" h="5948" w="80">
                  <a:moveTo>
                    <a:pt x="19" y="0"/>
                  </a:moveTo>
                  <a:lnTo>
                    <a:pt x="0" y="5939"/>
                  </a:lnTo>
                  <a:cubicBezTo>
                    <a:pt x="19" y="5941"/>
                    <a:pt x="39" y="5945"/>
                    <a:pt x="62" y="5947"/>
                  </a:cubicBezTo>
                  <a:lnTo>
                    <a:pt x="79" y="13"/>
                  </a:lnTo>
                  <a:lnTo>
                    <a:pt x="77" y="13"/>
                  </a:lnTo>
                  <a:cubicBezTo>
                    <a:pt x="58" y="11"/>
                    <a:pt x="39" y="7"/>
                    <a:pt x="19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g30e558a7298_0_2143"/>
            <p:cNvSpPr/>
            <p:nvPr/>
          </p:nvSpPr>
          <p:spPr>
            <a:xfrm flipH="1">
              <a:off x="6776541" y="1680878"/>
              <a:ext cx="1384" cy="103004"/>
            </a:xfrm>
            <a:custGeom>
              <a:rect b="b" l="l" r="r" t="t"/>
              <a:pathLst>
                <a:path extrusionOk="0" h="5954" w="80">
                  <a:moveTo>
                    <a:pt x="17" y="0"/>
                  </a:moveTo>
                  <a:lnTo>
                    <a:pt x="0" y="5936"/>
                  </a:lnTo>
                  <a:cubicBezTo>
                    <a:pt x="17" y="5943"/>
                    <a:pt x="41" y="5947"/>
                    <a:pt x="60" y="5954"/>
                  </a:cubicBezTo>
                  <a:lnTo>
                    <a:pt x="79" y="15"/>
                  </a:lnTo>
                  <a:cubicBezTo>
                    <a:pt x="58" y="13"/>
                    <a:pt x="34" y="9"/>
                    <a:pt x="17" y="0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g30e558a7298_0_2143"/>
            <p:cNvSpPr/>
            <p:nvPr/>
          </p:nvSpPr>
          <p:spPr>
            <a:xfrm flipH="1">
              <a:off x="6777614" y="1680463"/>
              <a:ext cx="1574" cy="103125"/>
            </a:xfrm>
            <a:custGeom>
              <a:rect b="b" l="l" r="r" t="t"/>
              <a:pathLst>
                <a:path extrusionOk="0" h="5961" w="91">
                  <a:moveTo>
                    <a:pt x="18" y="1"/>
                  </a:moveTo>
                  <a:lnTo>
                    <a:pt x="1" y="5939"/>
                  </a:lnTo>
                  <a:cubicBezTo>
                    <a:pt x="24" y="5946"/>
                    <a:pt x="50" y="5954"/>
                    <a:pt x="73" y="5960"/>
                  </a:cubicBezTo>
                  <a:lnTo>
                    <a:pt x="90" y="24"/>
                  </a:lnTo>
                  <a:cubicBezTo>
                    <a:pt x="65" y="20"/>
                    <a:pt x="39" y="12"/>
                    <a:pt x="18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g30e558a7298_0_2143"/>
            <p:cNvSpPr/>
            <p:nvPr/>
          </p:nvSpPr>
          <p:spPr>
            <a:xfrm flipH="1">
              <a:off x="6778877" y="1675480"/>
              <a:ext cx="4879" cy="107744"/>
            </a:xfrm>
            <a:custGeom>
              <a:rect b="b" l="l" r="r" t="t"/>
              <a:pathLst>
                <a:path extrusionOk="0" h="6228" w="282">
                  <a:moveTo>
                    <a:pt x="15" y="1"/>
                  </a:moveTo>
                  <a:lnTo>
                    <a:pt x="0" y="5935"/>
                  </a:lnTo>
                  <a:cubicBezTo>
                    <a:pt x="0" y="6024"/>
                    <a:pt x="58" y="6112"/>
                    <a:pt x="179" y="6184"/>
                  </a:cubicBezTo>
                  <a:cubicBezTo>
                    <a:pt x="203" y="6197"/>
                    <a:pt x="233" y="6214"/>
                    <a:pt x="265" y="6227"/>
                  </a:cubicBezTo>
                  <a:lnTo>
                    <a:pt x="282" y="289"/>
                  </a:lnTo>
                  <a:cubicBezTo>
                    <a:pt x="252" y="276"/>
                    <a:pt x="222" y="265"/>
                    <a:pt x="194" y="250"/>
                  </a:cubicBezTo>
                  <a:cubicBezTo>
                    <a:pt x="77" y="178"/>
                    <a:pt x="15" y="90"/>
                    <a:pt x="15" y="1"/>
                  </a:cubicBezTo>
                  <a:close/>
                </a:path>
              </a:pathLst>
            </a:custGeom>
            <a:solidFill>
              <a:srgbClr val="9BBE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g30e558a7298_0_2143"/>
            <p:cNvSpPr/>
            <p:nvPr/>
          </p:nvSpPr>
          <p:spPr>
            <a:xfrm flipH="1">
              <a:off x="6761698" y="1669477"/>
              <a:ext cx="22767" cy="12058"/>
            </a:xfrm>
            <a:custGeom>
              <a:rect b="b" l="l" r="r" t="t"/>
              <a:pathLst>
                <a:path extrusionOk="0" h="697" w="1316">
                  <a:moveTo>
                    <a:pt x="655" y="0"/>
                  </a:moveTo>
                  <a:cubicBezTo>
                    <a:pt x="501" y="0"/>
                    <a:pt x="347" y="35"/>
                    <a:pt x="231" y="104"/>
                  </a:cubicBezTo>
                  <a:cubicBezTo>
                    <a:pt x="1" y="241"/>
                    <a:pt x="1" y="459"/>
                    <a:pt x="235" y="597"/>
                  </a:cubicBezTo>
                  <a:cubicBezTo>
                    <a:pt x="353" y="664"/>
                    <a:pt x="506" y="697"/>
                    <a:pt x="659" y="697"/>
                  </a:cubicBezTo>
                  <a:cubicBezTo>
                    <a:pt x="812" y="697"/>
                    <a:pt x="965" y="664"/>
                    <a:pt x="1083" y="597"/>
                  </a:cubicBezTo>
                  <a:cubicBezTo>
                    <a:pt x="1315" y="459"/>
                    <a:pt x="1315" y="241"/>
                    <a:pt x="1078" y="104"/>
                  </a:cubicBezTo>
                  <a:cubicBezTo>
                    <a:pt x="962" y="35"/>
                    <a:pt x="808" y="0"/>
                    <a:pt x="655" y="0"/>
                  </a:cubicBezTo>
                  <a:close/>
                </a:path>
              </a:pathLst>
            </a:custGeom>
            <a:solidFill>
              <a:srgbClr val="627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g30e558a7298_0_2143"/>
            <p:cNvSpPr/>
            <p:nvPr/>
          </p:nvSpPr>
          <p:spPr>
            <a:xfrm flipH="1">
              <a:off x="6840638" y="2098534"/>
              <a:ext cx="17456" cy="94683"/>
            </a:xfrm>
            <a:custGeom>
              <a:rect b="b" l="l" r="r" t="t"/>
              <a:pathLst>
                <a:path extrusionOk="0" h="5473" w="1009">
                  <a:moveTo>
                    <a:pt x="880" y="476"/>
                  </a:moveTo>
                  <a:cubicBezTo>
                    <a:pt x="874" y="481"/>
                    <a:pt x="867" y="487"/>
                    <a:pt x="860" y="491"/>
                  </a:cubicBezTo>
                  <a:cubicBezTo>
                    <a:pt x="867" y="485"/>
                    <a:pt x="873" y="480"/>
                    <a:pt x="880" y="476"/>
                  </a:cubicBezTo>
                  <a:close/>
                  <a:moveTo>
                    <a:pt x="507" y="1"/>
                  </a:moveTo>
                  <a:cubicBezTo>
                    <a:pt x="381" y="1"/>
                    <a:pt x="254" y="29"/>
                    <a:pt x="158" y="85"/>
                  </a:cubicBezTo>
                  <a:cubicBezTo>
                    <a:pt x="64" y="141"/>
                    <a:pt x="17" y="216"/>
                    <a:pt x="17" y="286"/>
                  </a:cubicBezTo>
                  <a:lnTo>
                    <a:pt x="0" y="5185"/>
                  </a:lnTo>
                  <a:cubicBezTo>
                    <a:pt x="0" y="5259"/>
                    <a:pt x="49" y="5334"/>
                    <a:pt x="145" y="5390"/>
                  </a:cubicBezTo>
                  <a:cubicBezTo>
                    <a:pt x="169" y="5403"/>
                    <a:pt x="194" y="5415"/>
                    <a:pt x="220" y="5424"/>
                  </a:cubicBezTo>
                  <a:lnTo>
                    <a:pt x="224" y="5424"/>
                  </a:lnTo>
                  <a:cubicBezTo>
                    <a:pt x="224" y="5428"/>
                    <a:pt x="231" y="5428"/>
                    <a:pt x="233" y="5428"/>
                  </a:cubicBezTo>
                  <a:cubicBezTo>
                    <a:pt x="248" y="5435"/>
                    <a:pt x="261" y="5437"/>
                    <a:pt x="276" y="5443"/>
                  </a:cubicBezTo>
                  <a:cubicBezTo>
                    <a:pt x="284" y="5447"/>
                    <a:pt x="295" y="5449"/>
                    <a:pt x="303" y="5449"/>
                  </a:cubicBezTo>
                  <a:cubicBezTo>
                    <a:pt x="308" y="5449"/>
                    <a:pt x="310" y="5454"/>
                    <a:pt x="316" y="5454"/>
                  </a:cubicBezTo>
                  <a:cubicBezTo>
                    <a:pt x="320" y="5454"/>
                    <a:pt x="327" y="5456"/>
                    <a:pt x="327" y="5456"/>
                  </a:cubicBezTo>
                  <a:cubicBezTo>
                    <a:pt x="346" y="5460"/>
                    <a:pt x="363" y="5462"/>
                    <a:pt x="378" y="5462"/>
                  </a:cubicBezTo>
                  <a:cubicBezTo>
                    <a:pt x="384" y="5467"/>
                    <a:pt x="389" y="5467"/>
                    <a:pt x="397" y="5467"/>
                  </a:cubicBezTo>
                  <a:cubicBezTo>
                    <a:pt x="399" y="5469"/>
                    <a:pt x="406" y="5469"/>
                    <a:pt x="410" y="5469"/>
                  </a:cubicBezTo>
                  <a:lnTo>
                    <a:pt x="425" y="5469"/>
                  </a:lnTo>
                  <a:cubicBezTo>
                    <a:pt x="442" y="5473"/>
                    <a:pt x="457" y="5473"/>
                    <a:pt x="476" y="5473"/>
                  </a:cubicBezTo>
                  <a:lnTo>
                    <a:pt x="527" y="5473"/>
                  </a:lnTo>
                  <a:cubicBezTo>
                    <a:pt x="547" y="5473"/>
                    <a:pt x="562" y="5469"/>
                    <a:pt x="581" y="5469"/>
                  </a:cubicBezTo>
                  <a:lnTo>
                    <a:pt x="587" y="5469"/>
                  </a:lnTo>
                  <a:cubicBezTo>
                    <a:pt x="589" y="5469"/>
                    <a:pt x="598" y="5467"/>
                    <a:pt x="602" y="5467"/>
                  </a:cubicBezTo>
                  <a:cubicBezTo>
                    <a:pt x="617" y="5462"/>
                    <a:pt x="632" y="5462"/>
                    <a:pt x="645" y="5460"/>
                  </a:cubicBezTo>
                  <a:cubicBezTo>
                    <a:pt x="651" y="5460"/>
                    <a:pt x="653" y="5456"/>
                    <a:pt x="660" y="5456"/>
                  </a:cubicBezTo>
                  <a:cubicBezTo>
                    <a:pt x="677" y="5454"/>
                    <a:pt x="696" y="5449"/>
                    <a:pt x="711" y="5443"/>
                  </a:cubicBezTo>
                  <a:cubicBezTo>
                    <a:pt x="722" y="5441"/>
                    <a:pt x="732" y="5441"/>
                    <a:pt x="737" y="5437"/>
                  </a:cubicBezTo>
                  <a:cubicBezTo>
                    <a:pt x="741" y="5435"/>
                    <a:pt x="745" y="5432"/>
                    <a:pt x="749" y="5430"/>
                  </a:cubicBezTo>
                  <a:cubicBezTo>
                    <a:pt x="784" y="5422"/>
                    <a:pt x="816" y="5405"/>
                    <a:pt x="846" y="5390"/>
                  </a:cubicBezTo>
                  <a:cubicBezTo>
                    <a:pt x="848" y="5390"/>
                    <a:pt x="848" y="5385"/>
                    <a:pt x="852" y="5385"/>
                  </a:cubicBezTo>
                  <a:cubicBezTo>
                    <a:pt x="860" y="5379"/>
                    <a:pt x="871" y="5373"/>
                    <a:pt x="880" y="5366"/>
                  </a:cubicBezTo>
                  <a:cubicBezTo>
                    <a:pt x="888" y="5360"/>
                    <a:pt x="901" y="5349"/>
                    <a:pt x="912" y="5343"/>
                  </a:cubicBezTo>
                  <a:lnTo>
                    <a:pt x="914" y="5341"/>
                  </a:lnTo>
                  <a:cubicBezTo>
                    <a:pt x="925" y="5328"/>
                    <a:pt x="935" y="5321"/>
                    <a:pt x="946" y="5304"/>
                  </a:cubicBezTo>
                  <a:lnTo>
                    <a:pt x="948" y="5302"/>
                  </a:lnTo>
                  <a:cubicBezTo>
                    <a:pt x="952" y="5296"/>
                    <a:pt x="954" y="5296"/>
                    <a:pt x="954" y="5289"/>
                  </a:cubicBezTo>
                  <a:cubicBezTo>
                    <a:pt x="959" y="5285"/>
                    <a:pt x="961" y="5283"/>
                    <a:pt x="965" y="5277"/>
                  </a:cubicBezTo>
                  <a:cubicBezTo>
                    <a:pt x="967" y="5270"/>
                    <a:pt x="974" y="5257"/>
                    <a:pt x="978" y="5251"/>
                  </a:cubicBezTo>
                  <a:cubicBezTo>
                    <a:pt x="978" y="5249"/>
                    <a:pt x="978" y="5247"/>
                    <a:pt x="980" y="5247"/>
                  </a:cubicBezTo>
                  <a:lnTo>
                    <a:pt x="980" y="5238"/>
                  </a:lnTo>
                  <a:cubicBezTo>
                    <a:pt x="984" y="5234"/>
                    <a:pt x="984" y="5227"/>
                    <a:pt x="986" y="5221"/>
                  </a:cubicBezTo>
                  <a:cubicBezTo>
                    <a:pt x="986" y="5210"/>
                    <a:pt x="986" y="5202"/>
                    <a:pt x="991" y="5191"/>
                  </a:cubicBezTo>
                  <a:lnTo>
                    <a:pt x="1003" y="295"/>
                  </a:lnTo>
                  <a:lnTo>
                    <a:pt x="1003" y="290"/>
                  </a:lnTo>
                  <a:cubicBezTo>
                    <a:pt x="1003" y="294"/>
                    <a:pt x="1002" y="300"/>
                    <a:pt x="1000" y="306"/>
                  </a:cubicBezTo>
                  <a:lnTo>
                    <a:pt x="1000" y="306"/>
                  </a:lnTo>
                  <a:cubicBezTo>
                    <a:pt x="1009" y="226"/>
                    <a:pt x="963" y="145"/>
                    <a:pt x="858" y="85"/>
                  </a:cubicBezTo>
                  <a:cubicBezTo>
                    <a:pt x="761" y="29"/>
                    <a:pt x="634" y="1"/>
                    <a:pt x="507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g30e558a7298_0_2143"/>
            <p:cNvSpPr/>
            <p:nvPr/>
          </p:nvSpPr>
          <p:spPr>
            <a:xfrm flipH="1">
              <a:off x="6811695" y="2023643"/>
              <a:ext cx="75463" cy="120616"/>
            </a:xfrm>
            <a:custGeom>
              <a:rect b="b" l="l" r="r" t="t"/>
              <a:pathLst>
                <a:path extrusionOk="0" h="6972" w="4362">
                  <a:moveTo>
                    <a:pt x="4361" y="15"/>
                  </a:moveTo>
                  <a:lnTo>
                    <a:pt x="4361" y="16"/>
                  </a:lnTo>
                  <a:lnTo>
                    <a:pt x="4361" y="16"/>
                  </a:lnTo>
                  <a:cubicBezTo>
                    <a:pt x="4361" y="16"/>
                    <a:pt x="4361" y="15"/>
                    <a:pt x="4361" y="15"/>
                  </a:cubicBezTo>
                  <a:close/>
                  <a:moveTo>
                    <a:pt x="20" y="0"/>
                  </a:moveTo>
                  <a:lnTo>
                    <a:pt x="5" y="5714"/>
                  </a:lnTo>
                  <a:cubicBezTo>
                    <a:pt x="0" y="6034"/>
                    <a:pt x="216" y="6361"/>
                    <a:pt x="645" y="6607"/>
                  </a:cubicBezTo>
                  <a:cubicBezTo>
                    <a:pt x="741" y="6662"/>
                    <a:pt x="846" y="6713"/>
                    <a:pt x="955" y="6758"/>
                  </a:cubicBezTo>
                  <a:cubicBezTo>
                    <a:pt x="961" y="6758"/>
                    <a:pt x="965" y="6758"/>
                    <a:pt x="972" y="6762"/>
                  </a:cubicBezTo>
                  <a:cubicBezTo>
                    <a:pt x="991" y="6769"/>
                    <a:pt x="1014" y="6777"/>
                    <a:pt x="1033" y="6782"/>
                  </a:cubicBezTo>
                  <a:cubicBezTo>
                    <a:pt x="1095" y="6805"/>
                    <a:pt x="1155" y="6826"/>
                    <a:pt x="1219" y="6846"/>
                  </a:cubicBezTo>
                  <a:cubicBezTo>
                    <a:pt x="1255" y="6856"/>
                    <a:pt x="1290" y="6863"/>
                    <a:pt x="1328" y="6873"/>
                  </a:cubicBezTo>
                  <a:cubicBezTo>
                    <a:pt x="1349" y="6875"/>
                    <a:pt x="1371" y="6882"/>
                    <a:pt x="1392" y="6888"/>
                  </a:cubicBezTo>
                  <a:cubicBezTo>
                    <a:pt x="1411" y="6890"/>
                    <a:pt x="1431" y="6899"/>
                    <a:pt x="1450" y="6901"/>
                  </a:cubicBezTo>
                  <a:cubicBezTo>
                    <a:pt x="1518" y="6914"/>
                    <a:pt x="1591" y="6931"/>
                    <a:pt x="1661" y="6937"/>
                  </a:cubicBezTo>
                  <a:cubicBezTo>
                    <a:pt x="1687" y="6944"/>
                    <a:pt x="1712" y="6946"/>
                    <a:pt x="1738" y="6950"/>
                  </a:cubicBezTo>
                  <a:cubicBezTo>
                    <a:pt x="1757" y="6950"/>
                    <a:pt x="1776" y="6952"/>
                    <a:pt x="1793" y="6952"/>
                  </a:cubicBezTo>
                  <a:cubicBezTo>
                    <a:pt x="1823" y="6957"/>
                    <a:pt x="1849" y="6959"/>
                    <a:pt x="1874" y="6963"/>
                  </a:cubicBezTo>
                  <a:cubicBezTo>
                    <a:pt x="1947" y="6965"/>
                    <a:pt x="2018" y="6972"/>
                    <a:pt x="2090" y="6972"/>
                  </a:cubicBezTo>
                  <a:lnTo>
                    <a:pt x="2308" y="6972"/>
                  </a:lnTo>
                  <a:cubicBezTo>
                    <a:pt x="2393" y="6969"/>
                    <a:pt x="2470" y="6963"/>
                    <a:pt x="2551" y="6957"/>
                  </a:cubicBezTo>
                  <a:cubicBezTo>
                    <a:pt x="2562" y="6957"/>
                    <a:pt x="2570" y="6952"/>
                    <a:pt x="2577" y="6952"/>
                  </a:cubicBezTo>
                  <a:cubicBezTo>
                    <a:pt x="2602" y="6950"/>
                    <a:pt x="2619" y="6950"/>
                    <a:pt x="2645" y="6946"/>
                  </a:cubicBezTo>
                  <a:cubicBezTo>
                    <a:pt x="2707" y="6937"/>
                    <a:pt x="2767" y="6931"/>
                    <a:pt x="2826" y="6918"/>
                  </a:cubicBezTo>
                  <a:cubicBezTo>
                    <a:pt x="2856" y="6912"/>
                    <a:pt x="2882" y="6905"/>
                    <a:pt x="2908" y="6899"/>
                  </a:cubicBezTo>
                  <a:cubicBezTo>
                    <a:pt x="2978" y="6882"/>
                    <a:pt x="3053" y="6863"/>
                    <a:pt x="3123" y="6846"/>
                  </a:cubicBezTo>
                  <a:cubicBezTo>
                    <a:pt x="3159" y="6833"/>
                    <a:pt x="3202" y="6826"/>
                    <a:pt x="3241" y="6814"/>
                  </a:cubicBezTo>
                  <a:cubicBezTo>
                    <a:pt x="3273" y="6805"/>
                    <a:pt x="3296" y="6794"/>
                    <a:pt x="3328" y="6782"/>
                  </a:cubicBezTo>
                  <a:cubicBezTo>
                    <a:pt x="3354" y="6775"/>
                    <a:pt x="3384" y="6762"/>
                    <a:pt x="3413" y="6752"/>
                  </a:cubicBezTo>
                  <a:cubicBezTo>
                    <a:pt x="3516" y="6707"/>
                    <a:pt x="3621" y="6662"/>
                    <a:pt x="3717" y="6607"/>
                  </a:cubicBezTo>
                  <a:cubicBezTo>
                    <a:pt x="3723" y="6604"/>
                    <a:pt x="3734" y="6596"/>
                    <a:pt x="3742" y="6594"/>
                  </a:cubicBezTo>
                  <a:cubicBezTo>
                    <a:pt x="3761" y="6581"/>
                    <a:pt x="3776" y="6564"/>
                    <a:pt x="3796" y="6557"/>
                  </a:cubicBezTo>
                  <a:cubicBezTo>
                    <a:pt x="3821" y="6538"/>
                    <a:pt x="3849" y="6523"/>
                    <a:pt x="3877" y="6504"/>
                  </a:cubicBezTo>
                  <a:cubicBezTo>
                    <a:pt x="3898" y="6487"/>
                    <a:pt x="3915" y="6470"/>
                    <a:pt x="3936" y="6457"/>
                  </a:cubicBezTo>
                  <a:cubicBezTo>
                    <a:pt x="3956" y="6438"/>
                    <a:pt x="3979" y="6419"/>
                    <a:pt x="4003" y="6399"/>
                  </a:cubicBezTo>
                  <a:cubicBezTo>
                    <a:pt x="4009" y="6393"/>
                    <a:pt x="4011" y="6393"/>
                    <a:pt x="4015" y="6387"/>
                  </a:cubicBezTo>
                  <a:cubicBezTo>
                    <a:pt x="4024" y="6380"/>
                    <a:pt x="4030" y="6370"/>
                    <a:pt x="4037" y="6363"/>
                  </a:cubicBezTo>
                  <a:cubicBezTo>
                    <a:pt x="4073" y="6331"/>
                    <a:pt x="4103" y="6299"/>
                    <a:pt x="4129" y="6263"/>
                  </a:cubicBezTo>
                  <a:cubicBezTo>
                    <a:pt x="4135" y="6256"/>
                    <a:pt x="4144" y="6250"/>
                    <a:pt x="4150" y="6242"/>
                  </a:cubicBezTo>
                  <a:cubicBezTo>
                    <a:pt x="4156" y="6235"/>
                    <a:pt x="4161" y="6229"/>
                    <a:pt x="4167" y="6222"/>
                  </a:cubicBezTo>
                  <a:cubicBezTo>
                    <a:pt x="4182" y="6195"/>
                    <a:pt x="4203" y="6173"/>
                    <a:pt x="4216" y="6148"/>
                  </a:cubicBezTo>
                  <a:cubicBezTo>
                    <a:pt x="4222" y="6135"/>
                    <a:pt x="4231" y="6124"/>
                    <a:pt x="4237" y="6111"/>
                  </a:cubicBezTo>
                  <a:cubicBezTo>
                    <a:pt x="4242" y="6105"/>
                    <a:pt x="4244" y="6101"/>
                    <a:pt x="4248" y="6099"/>
                  </a:cubicBezTo>
                  <a:cubicBezTo>
                    <a:pt x="4257" y="6075"/>
                    <a:pt x="4269" y="6054"/>
                    <a:pt x="4278" y="6030"/>
                  </a:cubicBezTo>
                  <a:cubicBezTo>
                    <a:pt x="4282" y="6017"/>
                    <a:pt x="4291" y="6000"/>
                    <a:pt x="4295" y="5988"/>
                  </a:cubicBezTo>
                  <a:cubicBezTo>
                    <a:pt x="4297" y="5985"/>
                    <a:pt x="4297" y="5981"/>
                    <a:pt x="4297" y="5975"/>
                  </a:cubicBezTo>
                  <a:cubicBezTo>
                    <a:pt x="4306" y="5956"/>
                    <a:pt x="4314" y="5930"/>
                    <a:pt x="4319" y="5911"/>
                  </a:cubicBezTo>
                  <a:cubicBezTo>
                    <a:pt x="4323" y="5894"/>
                    <a:pt x="4329" y="5881"/>
                    <a:pt x="4331" y="5868"/>
                  </a:cubicBezTo>
                  <a:lnTo>
                    <a:pt x="4331" y="5855"/>
                  </a:lnTo>
                  <a:cubicBezTo>
                    <a:pt x="4336" y="5834"/>
                    <a:pt x="4338" y="5810"/>
                    <a:pt x="4342" y="5787"/>
                  </a:cubicBezTo>
                  <a:cubicBezTo>
                    <a:pt x="4342" y="5774"/>
                    <a:pt x="4344" y="5759"/>
                    <a:pt x="4344" y="5742"/>
                  </a:cubicBezTo>
                  <a:lnTo>
                    <a:pt x="4344" y="5723"/>
                  </a:lnTo>
                  <a:lnTo>
                    <a:pt x="4361" y="16"/>
                  </a:lnTo>
                  <a:lnTo>
                    <a:pt x="4361" y="16"/>
                  </a:lnTo>
                  <a:cubicBezTo>
                    <a:pt x="4361" y="35"/>
                    <a:pt x="4357" y="58"/>
                    <a:pt x="4355" y="77"/>
                  </a:cubicBezTo>
                  <a:cubicBezTo>
                    <a:pt x="4355" y="100"/>
                    <a:pt x="4351" y="122"/>
                    <a:pt x="4348" y="145"/>
                  </a:cubicBezTo>
                  <a:cubicBezTo>
                    <a:pt x="4344" y="164"/>
                    <a:pt x="4338" y="182"/>
                    <a:pt x="4336" y="201"/>
                  </a:cubicBezTo>
                  <a:cubicBezTo>
                    <a:pt x="4329" y="220"/>
                    <a:pt x="4323" y="241"/>
                    <a:pt x="4316" y="269"/>
                  </a:cubicBezTo>
                  <a:cubicBezTo>
                    <a:pt x="4310" y="284"/>
                    <a:pt x="4301" y="301"/>
                    <a:pt x="4295" y="320"/>
                  </a:cubicBezTo>
                  <a:cubicBezTo>
                    <a:pt x="4284" y="342"/>
                    <a:pt x="4276" y="365"/>
                    <a:pt x="4263" y="389"/>
                  </a:cubicBezTo>
                  <a:cubicBezTo>
                    <a:pt x="4255" y="404"/>
                    <a:pt x="4244" y="421"/>
                    <a:pt x="4231" y="433"/>
                  </a:cubicBezTo>
                  <a:cubicBezTo>
                    <a:pt x="4216" y="463"/>
                    <a:pt x="4203" y="489"/>
                    <a:pt x="4184" y="508"/>
                  </a:cubicBezTo>
                  <a:cubicBezTo>
                    <a:pt x="4169" y="523"/>
                    <a:pt x="4156" y="540"/>
                    <a:pt x="4148" y="553"/>
                  </a:cubicBezTo>
                  <a:cubicBezTo>
                    <a:pt x="4120" y="589"/>
                    <a:pt x="4088" y="621"/>
                    <a:pt x="4056" y="653"/>
                  </a:cubicBezTo>
                  <a:cubicBezTo>
                    <a:pt x="4043" y="666"/>
                    <a:pt x="4030" y="679"/>
                    <a:pt x="4018" y="692"/>
                  </a:cubicBezTo>
                  <a:cubicBezTo>
                    <a:pt x="3998" y="705"/>
                    <a:pt x="3975" y="728"/>
                    <a:pt x="3956" y="743"/>
                  </a:cubicBezTo>
                  <a:cubicBezTo>
                    <a:pt x="3932" y="756"/>
                    <a:pt x="3915" y="777"/>
                    <a:pt x="3892" y="792"/>
                  </a:cubicBezTo>
                  <a:cubicBezTo>
                    <a:pt x="3868" y="809"/>
                    <a:pt x="3840" y="824"/>
                    <a:pt x="3817" y="841"/>
                  </a:cubicBezTo>
                  <a:cubicBezTo>
                    <a:pt x="3789" y="860"/>
                    <a:pt x="3761" y="880"/>
                    <a:pt x="3729" y="897"/>
                  </a:cubicBezTo>
                  <a:cubicBezTo>
                    <a:pt x="3638" y="950"/>
                    <a:pt x="3535" y="997"/>
                    <a:pt x="3426" y="1042"/>
                  </a:cubicBezTo>
                  <a:cubicBezTo>
                    <a:pt x="3403" y="1048"/>
                    <a:pt x="3373" y="1061"/>
                    <a:pt x="3345" y="1072"/>
                  </a:cubicBezTo>
                  <a:cubicBezTo>
                    <a:pt x="3245" y="1110"/>
                    <a:pt x="3134" y="1142"/>
                    <a:pt x="3025" y="1172"/>
                  </a:cubicBezTo>
                  <a:cubicBezTo>
                    <a:pt x="3014" y="1172"/>
                    <a:pt x="3002" y="1174"/>
                    <a:pt x="2989" y="1178"/>
                  </a:cubicBezTo>
                  <a:cubicBezTo>
                    <a:pt x="2882" y="1200"/>
                    <a:pt x="2771" y="1219"/>
                    <a:pt x="2656" y="1232"/>
                  </a:cubicBezTo>
                  <a:cubicBezTo>
                    <a:pt x="2637" y="1238"/>
                    <a:pt x="2615" y="1242"/>
                    <a:pt x="2596" y="1242"/>
                  </a:cubicBezTo>
                  <a:cubicBezTo>
                    <a:pt x="2474" y="1255"/>
                    <a:pt x="2350" y="1262"/>
                    <a:pt x="2227" y="1262"/>
                  </a:cubicBezTo>
                  <a:lnTo>
                    <a:pt x="2173" y="1262"/>
                  </a:lnTo>
                  <a:cubicBezTo>
                    <a:pt x="2054" y="1262"/>
                    <a:pt x="1928" y="1255"/>
                    <a:pt x="1810" y="1242"/>
                  </a:cubicBezTo>
                  <a:cubicBezTo>
                    <a:pt x="1791" y="1242"/>
                    <a:pt x="1776" y="1238"/>
                    <a:pt x="1757" y="1238"/>
                  </a:cubicBezTo>
                  <a:cubicBezTo>
                    <a:pt x="1638" y="1223"/>
                    <a:pt x="1522" y="1200"/>
                    <a:pt x="1407" y="1178"/>
                  </a:cubicBezTo>
                  <a:cubicBezTo>
                    <a:pt x="1386" y="1174"/>
                    <a:pt x="1366" y="1168"/>
                    <a:pt x="1343" y="1161"/>
                  </a:cubicBezTo>
                  <a:cubicBezTo>
                    <a:pt x="1243" y="1140"/>
                    <a:pt x="1140" y="1106"/>
                    <a:pt x="1042" y="1072"/>
                  </a:cubicBezTo>
                  <a:cubicBezTo>
                    <a:pt x="1027" y="1065"/>
                    <a:pt x="1008" y="1061"/>
                    <a:pt x="991" y="1052"/>
                  </a:cubicBezTo>
                  <a:cubicBezTo>
                    <a:pt x="873" y="1006"/>
                    <a:pt x="762" y="954"/>
                    <a:pt x="660" y="897"/>
                  </a:cubicBezTo>
                  <a:cubicBezTo>
                    <a:pt x="231" y="647"/>
                    <a:pt x="20" y="327"/>
                    <a:pt x="20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g30e558a7298_0_2143"/>
            <p:cNvSpPr/>
            <p:nvPr/>
          </p:nvSpPr>
          <p:spPr>
            <a:xfrm flipH="1">
              <a:off x="6807975" y="2002018"/>
              <a:ext cx="82625" cy="43510"/>
            </a:xfrm>
            <a:custGeom>
              <a:rect b="b" l="l" r="r" t="t"/>
              <a:pathLst>
                <a:path extrusionOk="0" h="2515" w="4776">
                  <a:moveTo>
                    <a:pt x="2383" y="0"/>
                  </a:moveTo>
                  <a:cubicBezTo>
                    <a:pt x="1826" y="0"/>
                    <a:pt x="1269" y="123"/>
                    <a:pt x="846" y="369"/>
                  </a:cubicBezTo>
                  <a:cubicBezTo>
                    <a:pt x="1" y="857"/>
                    <a:pt x="7" y="1658"/>
                    <a:pt x="859" y="2147"/>
                  </a:cubicBezTo>
                  <a:cubicBezTo>
                    <a:pt x="1284" y="2392"/>
                    <a:pt x="1841" y="2515"/>
                    <a:pt x="2397" y="2515"/>
                  </a:cubicBezTo>
                  <a:cubicBezTo>
                    <a:pt x="2953" y="2515"/>
                    <a:pt x="3508" y="2392"/>
                    <a:pt x="3928" y="2147"/>
                  </a:cubicBezTo>
                  <a:cubicBezTo>
                    <a:pt x="4776" y="1658"/>
                    <a:pt x="4769" y="857"/>
                    <a:pt x="3920" y="366"/>
                  </a:cubicBezTo>
                  <a:cubicBezTo>
                    <a:pt x="3496" y="122"/>
                    <a:pt x="2939" y="0"/>
                    <a:pt x="2383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g30e558a7298_0_2143"/>
            <p:cNvSpPr/>
            <p:nvPr/>
          </p:nvSpPr>
          <p:spPr>
            <a:xfrm flipH="1">
              <a:off x="6841762" y="1935534"/>
              <a:ext cx="17767" cy="91552"/>
            </a:xfrm>
            <a:custGeom>
              <a:rect b="b" l="l" r="r" t="t"/>
              <a:pathLst>
                <a:path extrusionOk="0" h="5292" w="1027">
                  <a:moveTo>
                    <a:pt x="15" y="0"/>
                  </a:moveTo>
                  <a:lnTo>
                    <a:pt x="0" y="4997"/>
                  </a:lnTo>
                  <a:cubicBezTo>
                    <a:pt x="0" y="5076"/>
                    <a:pt x="51" y="5151"/>
                    <a:pt x="152" y="5208"/>
                  </a:cubicBezTo>
                  <a:cubicBezTo>
                    <a:pt x="171" y="5221"/>
                    <a:pt x="196" y="5232"/>
                    <a:pt x="222" y="5245"/>
                  </a:cubicBezTo>
                  <a:cubicBezTo>
                    <a:pt x="241" y="5251"/>
                    <a:pt x="260" y="5260"/>
                    <a:pt x="284" y="5264"/>
                  </a:cubicBezTo>
                  <a:cubicBezTo>
                    <a:pt x="295" y="5266"/>
                    <a:pt x="303" y="5270"/>
                    <a:pt x="314" y="5270"/>
                  </a:cubicBezTo>
                  <a:cubicBezTo>
                    <a:pt x="316" y="5272"/>
                    <a:pt x="318" y="5272"/>
                    <a:pt x="320" y="5272"/>
                  </a:cubicBezTo>
                  <a:lnTo>
                    <a:pt x="337" y="5272"/>
                  </a:lnTo>
                  <a:cubicBezTo>
                    <a:pt x="354" y="5279"/>
                    <a:pt x="369" y="5283"/>
                    <a:pt x="384" y="5285"/>
                  </a:cubicBezTo>
                  <a:cubicBezTo>
                    <a:pt x="401" y="5290"/>
                    <a:pt x="421" y="5290"/>
                    <a:pt x="435" y="5292"/>
                  </a:cubicBezTo>
                  <a:lnTo>
                    <a:pt x="536" y="5292"/>
                  </a:lnTo>
                  <a:cubicBezTo>
                    <a:pt x="555" y="5292"/>
                    <a:pt x="576" y="5292"/>
                    <a:pt x="591" y="5290"/>
                  </a:cubicBezTo>
                  <a:cubicBezTo>
                    <a:pt x="615" y="5290"/>
                    <a:pt x="636" y="5285"/>
                    <a:pt x="657" y="5279"/>
                  </a:cubicBezTo>
                  <a:cubicBezTo>
                    <a:pt x="664" y="5279"/>
                    <a:pt x="672" y="5272"/>
                    <a:pt x="683" y="5272"/>
                  </a:cubicBezTo>
                  <a:cubicBezTo>
                    <a:pt x="692" y="5272"/>
                    <a:pt x="702" y="5270"/>
                    <a:pt x="709" y="5266"/>
                  </a:cubicBezTo>
                  <a:cubicBezTo>
                    <a:pt x="724" y="5264"/>
                    <a:pt x="741" y="5260"/>
                    <a:pt x="753" y="5257"/>
                  </a:cubicBezTo>
                  <a:cubicBezTo>
                    <a:pt x="796" y="5245"/>
                    <a:pt x="830" y="5228"/>
                    <a:pt x="864" y="5208"/>
                  </a:cubicBezTo>
                  <a:cubicBezTo>
                    <a:pt x="864" y="5208"/>
                    <a:pt x="867" y="5206"/>
                    <a:pt x="871" y="5206"/>
                  </a:cubicBezTo>
                  <a:cubicBezTo>
                    <a:pt x="879" y="5196"/>
                    <a:pt x="886" y="5193"/>
                    <a:pt x="897" y="5185"/>
                  </a:cubicBezTo>
                  <a:cubicBezTo>
                    <a:pt x="909" y="5172"/>
                    <a:pt x="922" y="5170"/>
                    <a:pt x="931" y="5159"/>
                  </a:cubicBezTo>
                  <a:cubicBezTo>
                    <a:pt x="931" y="5157"/>
                    <a:pt x="935" y="5157"/>
                    <a:pt x="935" y="5157"/>
                  </a:cubicBezTo>
                  <a:cubicBezTo>
                    <a:pt x="948" y="5146"/>
                    <a:pt x="956" y="5134"/>
                    <a:pt x="967" y="5121"/>
                  </a:cubicBezTo>
                  <a:lnTo>
                    <a:pt x="971" y="5119"/>
                  </a:lnTo>
                  <a:cubicBezTo>
                    <a:pt x="971" y="5114"/>
                    <a:pt x="978" y="5112"/>
                    <a:pt x="978" y="5108"/>
                  </a:cubicBezTo>
                  <a:cubicBezTo>
                    <a:pt x="980" y="5106"/>
                    <a:pt x="982" y="5100"/>
                    <a:pt x="984" y="5095"/>
                  </a:cubicBezTo>
                  <a:cubicBezTo>
                    <a:pt x="990" y="5087"/>
                    <a:pt x="995" y="5076"/>
                    <a:pt x="997" y="5065"/>
                  </a:cubicBezTo>
                  <a:lnTo>
                    <a:pt x="997" y="5059"/>
                  </a:lnTo>
                  <a:cubicBezTo>
                    <a:pt x="1001" y="5059"/>
                    <a:pt x="1001" y="5057"/>
                    <a:pt x="1001" y="5057"/>
                  </a:cubicBezTo>
                  <a:cubicBezTo>
                    <a:pt x="1003" y="5046"/>
                    <a:pt x="1008" y="5044"/>
                    <a:pt x="1008" y="5038"/>
                  </a:cubicBezTo>
                  <a:cubicBezTo>
                    <a:pt x="1008" y="5025"/>
                    <a:pt x="1010" y="5018"/>
                    <a:pt x="1010" y="5008"/>
                  </a:cubicBezTo>
                  <a:lnTo>
                    <a:pt x="1027" y="7"/>
                  </a:lnTo>
                  <a:lnTo>
                    <a:pt x="1027" y="2"/>
                  </a:lnTo>
                  <a:cubicBezTo>
                    <a:pt x="1022" y="21"/>
                    <a:pt x="1018" y="39"/>
                    <a:pt x="1016" y="56"/>
                  </a:cubicBezTo>
                  <a:lnTo>
                    <a:pt x="1018" y="56"/>
                  </a:lnTo>
                  <a:lnTo>
                    <a:pt x="1018" y="62"/>
                  </a:lnTo>
                  <a:cubicBezTo>
                    <a:pt x="1008" y="77"/>
                    <a:pt x="1001" y="90"/>
                    <a:pt x="990" y="107"/>
                  </a:cubicBezTo>
                  <a:cubicBezTo>
                    <a:pt x="990" y="109"/>
                    <a:pt x="990" y="113"/>
                    <a:pt x="984" y="115"/>
                  </a:cubicBezTo>
                  <a:cubicBezTo>
                    <a:pt x="971" y="128"/>
                    <a:pt x="961" y="145"/>
                    <a:pt x="943" y="158"/>
                  </a:cubicBezTo>
                  <a:cubicBezTo>
                    <a:pt x="937" y="169"/>
                    <a:pt x="922" y="177"/>
                    <a:pt x="911" y="184"/>
                  </a:cubicBezTo>
                  <a:cubicBezTo>
                    <a:pt x="903" y="190"/>
                    <a:pt x="890" y="201"/>
                    <a:pt x="875" y="207"/>
                  </a:cubicBezTo>
                  <a:cubicBezTo>
                    <a:pt x="832" y="235"/>
                    <a:pt x="779" y="256"/>
                    <a:pt x="724" y="269"/>
                  </a:cubicBezTo>
                  <a:cubicBezTo>
                    <a:pt x="715" y="269"/>
                    <a:pt x="709" y="275"/>
                    <a:pt x="700" y="275"/>
                  </a:cubicBezTo>
                  <a:cubicBezTo>
                    <a:pt x="643" y="288"/>
                    <a:pt x="585" y="295"/>
                    <a:pt x="525" y="295"/>
                  </a:cubicBezTo>
                  <a:lnTo>
                    <a:pt x="517" y="295"/>
                  </a:lnTo>
                  <a:cubicBezTo>
                    <a:pt x="455" y="295"/>
                    <a:pt x="395" y="288"/>
                    <a:pt x="335" y="275"/>
                  </a:cubicBezTo>
                  <a:cubicBezTo>
                    <a:pt x="333" y="275"/>
                    <a:pt x="329" y="273"/>
                    <a:pt x="329" y="271"/>
                  </a:cubicBezTo>
                  <a:cubicBezTo>
                    <a:pt x="271" y="258"/>
                    <a:pt x="213" y="235"/>
                    <a:pt x="162" y="209"/>
                  </a:cubicBezTo>
                  <a:cubicBezTo>
                    <a:pt x="64" y="152"/>
                    <a:pt x="15" y="77"/>
                    <a:pt x="15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g30e558a7298_0_2143"/>
            <p:cNvSpPr/>
            <p:nvPr/>
          </p:nvSpPr>
          <p:spPr>
            <a:xfrm flipH="1">
              <a:off x="6840949" y="1930482"/>
              <a:ext cx="19186" cy="10172"/>
            </a:xfrm>
            <a:custGeom>
              <a:rect b="b" l="l" r="r" t="t"/>
              <a:pathLst>
                <a:path extrusionOk="0" h="588" w="1109">
                  <a:moveTo>
                    <a:pt x="552" y="0"/>
                  </a:moveTo>
                  <a:cubicBezTo>
                    <a:pt x="422" y="0"/>
                    <a:pt x="293" y="29"/>
                    <a:pt x="197" y="85"/>
                  </a:cubicBezTo>
                  <a:cubicBezTo>
                    <a:pt x="1" y="198"/>
                    <a:pt x="1" y="386"/>
                    <a:pt x="197" y="501"/>
                  </a:cubicBezTo>
                  <a:cubicBezTo>
                    <a:pt x="297" y="559"/>
                    <a:pt x="427" y="587"/>
                    <a:pt x="555" y="587"/>
                  </a:cubicBezTo>
                  <a:cubicBezTo>
                    <a:pt x="685" y="587"/>
                    <a:pt x="815" y="558"/>
                    <a:pt x="912" y="499"/>
                  </a:cubicBezTo>
                  <a:cubicBezTo>
                    <a:pt x="1109" y="386"/>
                    <a:pt x="1109" y="198"/>
                    <a:pt x="912" y="85"/>
                  </a:cubicBezTo>
                  <a:cubicBezTo>
                    <a:pt x="812" y="29"/>
                    <a:pt x="681" y="0"/>
                    <a:pt x="552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g30e558a7298_0_2143"/>
            <p:cNvSpPr/>
            <p:nvPr/>
          </p:nvSpPr>
          <p:spPr>
            <a:xfrm flipH="1">
              <a:off x="7078893" y="1933285"/>
              <a:ext cx="17456" cy="94648"/>
            </a:xfrm>
            <a:custGeom>
              <a:rect b="b" l="l" r="r" t="t"/>
              <a:pathLst>
                <a:path extrusionOk="0" h="5471" w="1009">
                  <a:moveTo>
                    <a:pt x="17" y="324"/>
                  </a:moveTo>
                  <a:lnTo>
                    <a:pt x="17" y="324"/>
                  </a:lnTo>
                  <a:cubicBezTo>
                    <a:pt x="17" y="327"/>
                    <a:pt x="17" y="335"/>
                    <a:pt x="22" y="341"/>
                  </a:cubicBezTo>
                  <a:cubicBezTo>
                    <a:pt x="17" y="335"/>
                    <a:pt x="17" y="329"/>
                    <a:pt x="17" y="324"/>
                  </a:cubicBezTo>
                  <a:close/>
                  <a:moveTo>
                    <a:pt x="881" y="474"/>
                  </a:moveTo>
                  <a:cubicBezTo>
                    <a:pt x="873" y="479"/>
                    <a:pt x="865" y="484"/>
                    <a:pt x="856" y="489"/>
                  </a:cubicBezTo>
                  <a:cubicBezTo>
                    <a:pt x="865" y="483"/>
                    <a:pt x="873" y="478"/>
                    <a:pt x="881" y="474"/>
                  </a:cubicBezTo>
                  <a:close/>
                  <a:moveTo>
                    <a:pt x="507" y="0"/>
                  </a:moveTo>
                  <a:cubicBezTo>
                    <a:pt x="381" y="0"/>
                    <a:pt x="254" y="29"/>
                    <a:pt x="158" y="85"/>
                  </a:cubicBezTo>
                  <a:cubicBezTo>
                    <a:pt x="60" y="139"/>
                    <a:pt x="13" y="213"/>
                    <a:pt x="13" y="288"/>
                  </a:cubicBezTo>
                  <a:lnTo>
                    <a:pt x="0" y="5183"/>
                  </a:lnTo>
                  <a:cubicBezTo>
                    <a:pt x="0" y="5257"/>
                    <a:pt x="47" y="5332"/>
                    <a:pt x="145" y="5387"/>
                  </a:cubicBezTo>
                  <a:cubicBezTo>
                    <a:pt x="169" y="5400"/>
                    <a:pt x="190" y="5413"/>
                    <a:pt x="218" y="5420"/>
                  </a:cubicBezTo>
                  <a:lnTo>
                    <a:pt x="222" y="5424"/>
                  </a:lnTo>
                  <a:cubicBezTo>
                    <a:pt x="226" y="5426"/>
                    <a:pt x="229" y="5426"/>
                    <a:pt x="231" y="5426"/>
                  </a:cubicBezTo>
                  <a:cubicBezTo>
                    <a:pt x="248" y="5432"/>
                    <a:pt x="261" y="5439"/>
                    <a:pt x="278" y="5443"/>
                  </a:cubicBezTo>
                  <a:cubicBezTo>
                    <a:pt x="286" y="5445"/>
                    <a:pt x="295" y="5449"/>
                    <a:pt x="301" y="5449"/>
                  </a:cubicBezTo>
                  <a:cubicBezTo>
                    <a:pt x="308" y="5449"/>
                    <a:pt x="312" y="5452"/>
                    <a:pt x="314" y="5452"/>
                  </a:cubicBezTo>
                  <a:cubicBezTo>
                    <a:pt x="320" y="5452"/>
                    <a:pt x="325" y="5456"/>
                    <a:pt x="327" y="5456"/>
                  </a:cubicBezTo>
                  <a:cubicBezTo>
                    <a:pt x="342" y="5458"/>
                    <a:pt x="363" y="5462"/>
                    <a:pt x="378" y="5464"/>
                  </a:cubicBezTo>
                  <a:lnTo>
                    <a:pt x="397" y="5464"/>
                  </a:lnTo>
                  <a:cubicBezTo>
                    <a:pt x="399" y="5469"/>
                    <a:pt x="404" y="5469"/>
                    <a:pt x="406" y="5469"/>
                  </a:cubicBezTo>
                  <a:lnTo>
                    <a:pt x="425" y="5469"/>
                  </a:lnTo>
                  <a:cubicBezTo>
                    <a:pt x="440" y="5471"/>
                    <a:pt x="457" y="5471"/>
                    <a:pt x="476" y="5471"/>
                  </a:cubicBezTo>
                  <a:lnTo>
                    <a:pt x="523" y="5471"/>
                  </a:lnTo>
                  <a:cubicBezTo>
                    <a:pt x="547" y="5471"/>
                    <a:pt x="562" y="5469"/>
                    <a:pt x="581" y="5469"/>
                  </a:cubicBezTo>
                  <a:lnTo>
                    <a:pt x="583" y="5469"/>
                  </a:lnTo>
                  <a:cubicBezTo>
                    <a:pt x="591" y="5469"/>
                    <a:pt x="596" y="5464"/>
                    <a:pt x="604" y="5464"/>
                  </a:cubicBezTo>
                  <a:cubicBezTo>
                    <a:pt x="615" y="5464"/>
                    <a:pt x="632" y="5462"/>
                    <a:pt x="645" y="5458"/>
                  </a:cubicBezTo>
                  <a:cubicBezTo>
                    <a:pt x="651" y="5458"/>
                    <a:pt x="653" y="5456"/>
                    <a:pt x="660" y="5456"/>
                  </a:cubicBezTo>
                  <a:cubicBezTo>
                    <a:pt x="677" y="5452"/>
                    <a:pt x="694" y="5449"/>
                    <a:pt x="711" y="5443"/>
                  </a:cubicBezTo>
                  <a:cubicBezTo>
                    <a:pt x="720" y="5439"/>
                    <a:pt x="730" y="5439"/>
                    <a:pt x="737" y="5437"/>
                  </a:cubicBezTo>
                  <a:cubicBezTo>
                    <a:pt x="739" y="5437"/>
                    <a:pt x="743" y="5432"/>
                    <a:pt x="745" y="5430"/>
                  </a:cubicBezTo>
                  <a:cubicBezTo>
                    <a:pt x="781" y="5420"/>
                    <a:pt x="816" y="5405"/>
                    <a:pt x="845" y="5387"/>
                  </a:cubicBezTo>
                  <a:cubicBezTo>
                    <a:pt x="848" y="5387"/>
                    <a:pt x="848" y="5385"/>
                    <a:pt x="852" y="5385"/>
                  </a:cubicBezTo>
                  <a:cubicBezTo>
                    <a:pt x="860" y="5381"/>
                    <a:pt x="869" y="5373"/>
                    <a:pt x="880" y="5364"/>
                  </a:cubicBezTo>
                  <a:cubicBezTo>
                    <a:pt x="888" y="5358"/>
                    <a:pt x="901" y="5349"/>
                    <a:pt x="912" y="5343"/>
                  </a:cubicBezTo>
                  <a:cubicBezTo>
                    <a:pt x="912" y="5343"/>
                    <a:pt x="912" y="5338"/>
                    <a:pt x="914" y="5338"/>
                  </a:cubicBezTo>
                  <a:cubicBezTo>
                    <a:pt x="924" y="5326"/>
                    <a:pt x="937" y="5317"/>
                    <a:pt x="946" y="5306"/>
                  </a:cubicBezTo>
                  <a:cubicBezTo>
                    <a:pt x="946" y="5304"/>
                    <a:pt x="950" y="5300"/>
                    <a:pt x="950" y="5298"/>
                  </a:cubicBezTo>
                  <a:cubicBezTo>
                    <a:pt x="952" y="5296"/>
                    <a:pt x="952" y="5294"/>
                    <a:pt x="954" y="5291"/>
                  </a:cubicBezTo>
                  <a:cubicBezTo>
                    <a:pt x="959" y="5285"/>
                    <a:pt x="961" y="5281"/>
                    <a:pt x="965" y="5274"/>
                  </a:cubicBezTo>
                  <a:cubicBezTo>
                    <a:pt x="967" y="5264"/>
                    <a:pt x="976" y="5255"/>
                    <a:pt x="978" y="5249"/>
                  </a:cubicBezTo>
                  <a:cubicBezTo>
                    <a:pt x="978" y="5247"/>
                    <a:pt x="978" y="5244"/>
                    <a:pt x="980" y="5242"/>
                  </a:cubicBezTo>
                  <a:lnTo>
                    <a:pt x="980" y="5238"/>
                  </a:lnTo>
                  <a:cubicBezTo>
                    <a:pt x="980" y="5232"/>
                    <a:pt x="984" y="5225"/>
                    <a:pt x="986" y="5219"/>
                  </a:cubicBezTo>
                  <a:cubicBezTo>
                    <a:pt x="986" y="5210"/>
                    <a:pt x="986" y="5200"/>
                    <a:pt x="991" y="5191"/>
                  </a:cubicBezTo>
                  <a:lnTo>
                    <a:pt x="1003" y="292"/>
                  </a:lnTo>
                  <a:lnTo>
                    <a:pt x="1003" y="288"/>
                  </a:lnTo>
                  <a:cubicBezTo>
                    <a:pt x="1003" y="292"/>
                    <a:pt x="1002" y="300"/>
                    <a:pt x="1000" y="307"/>
                  </a:cubicBezTo>
                  <a:lnTo>
                    <a:pt x="1000" y="307"/>
                  </a:lnTo>
                  <a:cubicBezTo>
                    <a:pt x="1009" y="228"/>
                    <a:pt x="963" y="145"/>
                    <a:pt x="856" y="85"/>
                  </a:cubicBezTo>
                  <a:cubicBezTo>
                    <a:pt x="760" y="29"/>
                    <a:pt x="634" y="0"/>
                    <a:pt x="507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g30e558a7298_0_2143"/>
            <p:cNvSpPr/>
            <p:nvPr/>
          </p:nvSpPr>
          <p:spPr>
            <a:xfrm flipH="1">
              <a:off x="7049950" y="1858341"/>
              <a:ext cx="75497" cy="120633"/>
            </a:xfrm>
            <a:custGeom>
              <a:rect b="b" l="l" r="r" t="t"/>
              <a:pathLst>
                <a:path extrusionOk="0" h="6973" w="4364">
                  <a:moveTo>
                    <a:pt x="4363" y="16"/>
                  </a:moveTo>
                  <a:lnTo>
                    <a:pt x="4363" y="17"/>
                  </a:lnTo>
                  <a:lnTo>
                    <a:pt x="4363" y="17"/>
                  </a:lnTo>
                  <a:cubicBezTo>
                    <a:pt x="4363" y="17"/>
                    <a:pt x="4363" y="16"/>
                    <a:pt x="4363" y="16"/>
                  </a:cubicBezTo>
                  <a:close/>
                  <a:moveTo>
                    <a:pt x="22" y="1"/>
                  </a:moveTo>
                  <a:lnTo>
                    <a:pt x="4" y="5715"/>
                  </a:lnTo>
                  <a:cubicBezTo>
                    <a:pt x="0" y="6037"/>
                    <a:pt x="214" y="6358"/>
                    <a:pt x="645" y="6607"/>
                  </a:cubicBezTo>
                  <a:cubicBezTo>
                    <a:pt x="743" y="6665"/>
                    <a:pt x="848" y="6714"/>
                    <a:pt x="959" y="6759"/>
                  </a:cubicBezTo>
                  <a:cubicBezTo>
                    <a:pt x="965" y="6759"/>
                    <a:pt x="967" y="6759"/>
                    <a:pt x="974" y="6763"/>
                  </a:cubicBezTo>
                  <a:cubicBezTo>
                    <a:pt x="993" y="6770"/>
                    <a:pt x="1014" y="6778"/>
                    <a:pt x="1033" y="6782"/>
                  </a:cubicBezTo>
                  <a:cubicBezTo>
                    <a:pt x="1095" y="6806"/>
                    <a:pt x="1155" y="6827"/>
                    <a:pt x="1221" y="6846"/>
                  </a:cubicBezTo>
                  <a:cubicBezTo>
                    <a:pt x="1257" y="6857"/>
                    <a:pt x="1292" y="6863"/>
                    <a:pt x="1326" y="6872"/>
                  </a:cubicBezTo>
                  <a:cubicBezTo>
                    <a:pt x="1349" y="6876"/>
                    <a:pt x="1371" y="6883"/>
                    <a:pt x="1394" y="6889"/>
                  </a:cubicBezTo>
                  <a:cubicBezTo>
                    <a:pt x="1411" y="6891"/>
                    <a:pt x="1428" y="6900"/>
                    <a:pt x="1450" y="6902"/>
                  </a:cubicBezTo>
                  <a:cubicBezTo>
                    <a:pt x="1520" y="6917"/>
                    <a:pt x="1590" y="6928"/>
                    <a:pt x="1663" y="6940"/>
                  </a:cubicBezTo>
                  <a:cubicBezTo>
                    <a:pt x="1689" y="6945"/>
                    <a:pt x="1714" y="6945"/>
                    <a:pt x="1740" y="6947"/>
                  </a:cubicBezTo>
                  <a:cubicBezTo>
                    <a:pt x="1759" y="6951"/>
                    <a:pt x="1776" y="6953"/>
                    <a:pt x="1797" y="6953"/>
                  </a:cubicBezTo>
                  <a:cubicBezTo>
                    <a:pt x="1823" y="6957"/>
                    <a:pt x="1851" y="6960"/>
                    <a:pt x="1876" y="6964"/>
                  </a:cubicBezTo>
                  <a:cubicBezTo>
                    <a:pt x="1947" y="6970"/>
                    <a:pt x="2015" y="6972"/>
                    <a:pt x="2088" y="6972"/>
                  </a:cubicBezTo>
                  <a:lnTo>
                    <a:pt x="2312" y="6972"/>
                  </a:lnTo>
                  <a:cubicBezTo>
                    <a:pt x="2393" y="6972"/>
                    <a:pt x="2474" y="6966"/>
                    <a:pt x="2553" y="6957"/>
                  </a:cubicBezTo>
                  <a:cubicBezTo>
                    <a:pt x="2562" y="6957"/>
                    <a:pt x="2572" y="6953"/>
                    <a:pt x="2577" y="6953"/>
                  </a:cubicBezTo>
                  <a:cubicBezTo>
                    <a:pt x="2600" y="6953"/>
                    <a:pt x="2624" y="6947"/>
                    <a:pt x="2647" y="6945"/>
                  </a:cubicBezTo>
                  <a:cubicBezTo>
                    <a:pt x="2709" y="6938"/>
                    <a:pt x="2769" y="6932"/>
                    <a:pt x="2828" y="6917"/>
                  </a:cubicBezTo>
                  <a:cubicBezTo>
                    <a:pt x="2858" y="6915"/>
                    <a:pt x="2884" y="6904"/>
                    <a:pt x="2910" y="6898"/>
                  </a:cubicBezTo>
                  <a:cubicBezTo>
                    <a:pt x="2982" y="6883"/>
                    <a:pt x="3055" y="6866"/>
                    <a:pt x="3125" y="6846"/>
                  </a:cubicBezTo>
                  <a:cubicBezTo>
                    <a:pt x="3164" y="6834"/>
                    <a:pt x="3204" y="6827"/>
                    <a:pt x="3243" y="6817"/>
                  </a:cubicBezTo>
                  <a:cubicBezTo>
                    <a:pt x="3270" y="6804"/>
                    <a:pt x="3300" y="6795"/>
                    <a:pt x="3330" y="6782"/>
                  </a:cubicBezTo>
                  <a:cubicBezTo>
                    <a:pt x="3356" y="6776"/>
                    <a:pt x="3386" y="6763"/>
                    <a:pt x="3413" y="6750"/>
                  </a:cubicBezTo>
                  <a:cubicBezTo>
                    <a:pt x="3518" y="6708"/>
                    <a:pt x="3623" y="6665"/>
                    <a:pt x="3714" y="6607"/>
                  </a:cubicBezTo>
                  <a:cubicBezTo>
                    <a:pt x="3725" y="6603"/>
                    <a:pt x="3734" y="6597"/>
                    <a:pt x="3744" y="6590"/>
                  </a:cubicBezTo>
                  <a:cubicBezTo>
                    <a:pt x="3763" y="6582"/>
                    <a:pt x="3776" y="6569"/>
                    <a:pt x="3793" y="6556"/>
                  </a:cubicBezTo>
                  <a:cubicBezTo>
                    <a:pt x="3823" y="6539"/>
                    <a:pt x="3851" y="6520"/>
                    <a:pt x="3877" y="6501"/>
                  </a:cubicBezTo>
                  <a:cubicBezTo>
                    <a:pt x="3898" y="6488"/>
                    <a:pt x="3915" y="6471"/>
                    <a:pt x="3938" y="6456"/>
                  </a:cubicBezTo>
                  <a:cubicBezTo>
                    <a:pt x="3960" y="6439"/>
                    <a:pt x="3981" y="6419"/>
                    <a:pt x="4005" y="6400"/>
                  </a:cubicBezTo>
                  <a:cubicBezTo>
                    <a:pt x="4007" y="6394"/>
                    <a:pt x="4013" y="6394"/>
                    <a:pt x="4017" y="6390"/>
                  </a:cubicBezTo>
                  <a:cubicBezTo>
                    <a:pt x="4026" y="6381"/>
                    <a:pt x="4030" y="6375"/>
                    <a:pt x="4039" y="6364"/>
                  </a:cubicBezTo>
                  <a:cubicBezTo>
                    <a:pt x="4071" y="6332"/>
                    <a:pt x="4103" y="6300"/>
                    <a:pt x="4131" y="6268"/>
                  </a:cubicBezTo>
                  <a:cubicBezTo>
                    <a:pt x="4137" y="6257"/>
                    <a:pt x="4148" y="6251"/>
                    <a:pt x="4150" y="6240"/>
                  </a:cubicBezTo>
                  <a:cubicBezTo>
                    <a:pt x="4160" y="6238"/>
                    <a:pt x="4163" y="6227"/>
                    <a:pt x="4169" y="6221"/>
                  </a:cubicBezTo>
                  <a:cubicBezTo>
                    <a:pt x="4186" y="6195"/>
                    <a:pt x="4201" y="6170"/>
                    <a:pt x="4216" y="6144"/>
                  </a:cubicBezTo>
                  <a:cubicBezTo>
                    <a:pt x="4224" y="6138"/>
                    <a:pt x="4233" y="6125"/>
                    <a:pt x="4239" y="6114"/>
                  </a:cubicBezTo>
                  <a:cubicBezTo>
                    <a:pt x="4242" y="6108"/>
                    <a:pt x="4246" y="6101"/>
                    <a:pt x="4248" y="6099"/>
                  </a:cubicBezTo>
                  <a:cubicBezTo>
                    <a:pt x="4259" y="6076"/>
                    <a:pt x="4271" y="6052"/>
                    <a:pt x="4280" y="6027"/>
                  </a:cubicBezTo>
                  <a:cubicBezTo>
                    <a:pt x="4284" y="6018"/>
                    <a:pt x="4291" y="6001"/>
                    <a:pt x="4297" y="5988"/>
                  </a:cubicBezTo>
                  <a:cubicBezTo>
                    <a:pt x="4299" y="5986"/>
                    <a:pt x="4299" y="5982"/>
                    <a:pt x="4299" y="5976"/>
                  </a:cubicBezTo>
                  <a:cubicBezTo>
                    <a:pt x="4310" y="5956"/>
                    <a:pt x="4316" y="5931"/>
                    <a:pt x="4323" y="5911"/>
                  </a:cubicBezTo>
                  <a:cubicBezTo>
                    <a:pt x="4325" y="5894"/>
                    <a:pt x="4331" y="5882"/>
                    <a:pt x="4331" y="5869"/>
                  </a:cubicBezTo>
                  <a:cubicBezTo>
                    <a:pt x="4335" y="5867"/>
                    <a:pt x="4335" y="5862"/>
                    <a:pt x="4335" y="5856"/>
                  </a:cubicBezTo>
                  <a:cubicBezTo>
                    <a:pt x="4338" y="5832"/>
                    <a:pt x="4342" y="5813"/>
                    <a:pt x="4342" y="5788"/>
                  </a:cubicBezTo>
                  <a:cubicBezTo>
                    <a:pt x="4344" y="5773"/>
                    <a:pt x="4348" y="5760"/>
                    <a:pt x="4348" y="5743"/>
                  </a:cubicBezTo>
                  <a:lnTo>
                    <a:pt x="4348" y="5724"/>
                  </a:lnTo>
                  <a:lnTo>
                    <a:pt x="4363" y="17"/>
                  </a:lnTo>
                  <a:lnTo>
                    <a:pt x="4363" y="17"/>
                  </a:lnTo>
                  <a:cubicBezTo>
                    <a:pt x="4363" y="36"/>
                    <a:pt x="4361" y="59"/>
                    <a:pt x="4357" y="80"/>
                  </a:cubicBezTo>
                  <a:lnTo>
                    <a:pt x="4357" y="82"/>
                  </a:lnTo>
                  <a:cubicBezTo>
                    <a:pt x="4357" y="101"/>
                    <a:pt x="4353" y="123"/>
                    <a:pt x="4350" y="146"/>
                  </a:cubicBezTo>
                  <a:cubicBezTo>
                    <a:pt x="4346" y="165"/>
                    <a:pt x="4340" y="182"/>
                    <a:pt x="4338" y="202"/>
                  </a:cubicBezTo>
                  <a:cubicBezTo>
                    <a:pt x="4331" y="221"/>
                    <a:pt x="4325" y="246"/>
                    <a:pt x="4318" y="270"/>
                  </a:cubicBezTo>
                  <a:cubicBezTo>
                    <a:pt x="4310" y="285"/>
                    <a:pt x="4303" y="302"/>
                    <a:pt x="4297" y="321"/>
                  </a:cubicBezTo>
                  <a:cubicBezTo>
                    <a:pt x="4286" y="345"/>
                    <a:pt x="4278" y="366"/>
                    <a:pt x="4263" y="385"/>
                  </a:cubicBezTo>
                  <a:cubicBezTo>
                    <a:pt x="4254" y="402"/>
                    <a:pt x="4242" y="421"/>
                    <a:pt x="4233" y="439"/>
                  </a:cubicBezTo>
                  <a:cubicBezTo>
                    <a:pt x="4216" y="464"/>
                    <a:pt x="4201" y="490"/>
                    <a:pt x="4182" y="511"/>
                  </a:cubicBezTo>
                  <a:cubicBezTo>
                    <a:pt x="4173" y="528"/>
                    <a:pt x="4160" y="541"/>
                    <a:pt x="4148" y="558"/>
                  </a:cubicBezTo>
                  <a:cubicBezTo>
                    <a:pt x="4122" y="590"/>
                    <a:pt x="4090" y="622"/>
                    <a:pt x="4058" y="654"/>
                  </a:cubicBezTo>
                  <a:cubicBezTo>
                    <a:pt x="4045" y="667"/>
                    <a:pt x="4032" y="678"/>
                    <a:pt x="4020" y="690"/>
                  </a:cubicBezTo>
                  <a:cubicBezTo>
                    <a:pt x="4000" y="710"/>
                    <a:pt x="3975" y="727"/>
                    <a:pt x="3955" y="742"/>
                  </a:cubicBezTo>
                  <a:cubicBezTo>
                    <a:pt x="3934" y="761"/>
                    <a:pt x="3915" y="778"/>
                    <a:pt x="3891" y="793"/>
                  </a:cubicBezTo>
                  <a:cubicBezTo>
                    <a:pt x="3870" y="810"/>
                    <a:pt x="3842" y="827"/>
                    <a:pt x="3817" y="842"/>
                  </a:cubicBezTo>
                  <a:cubicBezTo>
                    <a:pt x="3791" y="861"/>
                    <a:pt x="3761" y="880"/>
                    <a:pt x="3729" y="897"/>
                  </a:cubicBezTo>
                  <a:cubicBezTo>
                    <a:pt x="3637" y="953"/>
                    <a:pt x="3533" y="998"/>
                    <a:pt x="3428" y="1043"/>
                  </a:cubicBezTo>
                  <a:cubicBezTo>
                    <a:pt x="3401" y="1053"/>
                    <a:pt x="3375" y="1062"/>
                    <a:pt x="3347" y="1072"/>
                  </a:cubicBezTo>
                  <a:cubicBezTo>
                    <a:pt x="3243" y="1111"/>
                    <a:pt x="3136" y="1143"/>
                    <a:pt x="3025" y="1173"/>
                  </a:cubicBezTo>
                  <a:cubicBezTo>
                    <a:pt x="3016" y="1173"/>
                    <a:pt x="3003" y="1175"/>
                    <a:pt x="2991" y="1179"/>
                  </a:cubicBezTo>
                  <a:cubicBezTo>
                    <a:pt x="2884" y="1205"/>
                    <a:pt x="2771" y="1222"/>
                    <a:pt x="2658" y="1235"/>
                  </a:cubicBezTo>
                  <a:cubicBezTo>
                    <a:pt x="2638" y="1241"/>
                    <a:pt x="2615" y="1243"/>
                    <a:pt x="2596" y="1243"/>
                  </a:cubicBezTo>
                  <a:cubicBezTo>
                    <a:pt x="2476" y="1260"/>
                    <a:pt x="2352" y="1262"/>
                    <a:pt x="2229" y="1262"/>
                  </a:cubicBezTo>
                  <a:lnTo>
                    <a:pt x="2175" y="1262"/>
                  </a:lnTo>
                  <a:cubicBezTo>
                    <a:pt x="2054" y="1262"/>
                    <a:pt x="1930" y="1260"/>
                    <a:pt x="1812" y="1243"/>
                  </a:cubicBezTo>
                  <a:cubicBezTo>
                    <a:pt x="1793" y="1243"/>
                    <a:pt x="1774" y="1241"/>
                    <a:pt x="1759" y="1241"/>
                  </a:cubicBezTo>
                  <a:cubicBezTo>
                    <a:pt x="1640" y="1224"/>
                    <a:pt x="1524" y="1205"/>
                    <a:pt x="1409" y="1179"/>
                  </a:cubicBezTo>
                  <a:cubicBezTo>
                    <a:pt x="1388" y="1175"/>
                    <a:pt x="1368" y="1166"/>
                    <a:pt x="1345" y="1162"/>
                  </a:cubicBezTo>
                  <a:cubicBezTo>
                    <a:pt x="1245" y="1141"/>
                    <a:pt x="1142" y="1109"/>
                    <a:pt x="1044" y="1072"/>
                  </a:cubicBezTo>
                  <a:cubicBezTo>
                    <a:pt x="1025" y="1066"/>
                    <a:pt x="1010" y="1062"/>
                    <a:pt x="993" y="1053"/>
                  </a:cubicBezTo>
                  <a:cubicBezTo>
                    <a:pt x="875" y="1011"/>
                    <a:pt x="764" y="955"/>
                    <a:pt x="660" y="897"/>
                  </a:cubicBezTo>
                  <a:cubicBezTo>
                    <a:pt x="233" y="648"/>
                    <a:pt x="22" y="323"/>
                    <a:pt x="22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g30e558a7298_0_2143"/>
            <p:cNvSpPr/>
            <p:nvPr/>
          </p:nvSpPr>
          <p:spPr>
            <a:xfrm flipH="1">
              <a:off x="7046300" y="1836734"/>
              <a:ext cx="82521" cy="43544"/>
            </a:xfrm>
            <a:custGeom>
              <a:rect b="b" l="l" r="r" t="t"/>
              <a:pathLst>
                <a:path extrusionOk="0" h="2517" w="4770">
                  <a:moveTo>
                    <a:pt x="2379" y="0"/>
                  </a:moveTo>
                  <a:cubicBezTo>
                    <a:pt x="1823" y="0"/>
                    <a:pt x="1267" y="123"/>
                    <a:pt x="844" y="368"/>
                  </a:cubicBezTo>
                  <a:cubicBezTo>
                    <a:pt x="1" y="857"/>
                    <a:pt x="5" y="1658"/>
                    <a:pt x="855" y="2146"/>
                  </a:cubicBezTo>
                  <a:cubicBezTo>
                    <a:pt x="1280" y="2393"/>
                    <a:pt x="1836" y="2516"/>
                    <a:pt x="2392" y="2516"/>
                  </a:cubicBezTo>
                  <a:cubicBezTo>
                    <a:pt x="2948" y="2516"/>
                    <a:pt x="3503" y="2393"/>
                    <a:pt x="3924" y="2146"/>
                  </a:cubicBezTo>
                  <a:cubicBezTo>
                    <a:pt x="4770" y="1658"/>
                    <a:pt x="4767" y="857"/>
                    <a:pt x="3916" y="368"/>
                  </a:cubicBezTo>
                  <a:cubicBezTo>
                    <a:pt x="3492" y="123"/>
                    <a:pt x="2935" y="0"/>
                    <a:pt x="2379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g30e558a7298_0_2143"/>
            <p:cNvSpPr/>
            <p:nvPr/>
          </p:nvSpPr>
          <p:spPr>
            <a:xfrm flipH="1">
              <a:off x="7080087" y="1770284"/>
              <a:ext cx="17715" cy="91552"/>
            </a:xfrm>
            <a:custGeom>
              <a:rect b="b" l="l" r="r" t="t"/>
              <a:pathLst>
                <a:path extrusionOk="0" h="5292" w="1024">
                  <a:moveTo>
                    <a:pt x="14" y="0"/>
                  </a:moveTo>
                  <a:lnTo>
                    <a:pt x="1" y="5001"/>
                  </a:lnTo>
                  <a:cubicBezTo>
                    <a:pt x="1" y="5076"/>
                    <a:pt x="52" y="5153"/>
                    <a:pt x="150" y="5208"/>
                  </a:cubicBezTo>
                  <a:cubicBezTo>
                    <a:pt x="174" y="5221"/>
                    <a:pt x="199" y="5234"/>
                    <a:pt x="225" y="5245"/>
                  </a:cubicBezTo>
                  <a:cubicBezTo>
                    <a:pt x="242" y="5253"/>
                    <a:pt x="261" y="5257"/>
                    <a:pt x="285" y="5264"/>
                  </a:cubicBezTo>
                  <a:cubicBezTo>
                    <a:pt x="293" y="5266"/>
                    <a:pt x="302" y="5270"/>
                    <a:pt x="313" y="5272"/>
                  </a:cubicBezTo>
                  <a:lnTo>
                    <a:pt x="321" y="5272"/>
                  </a:lnTo>
                  <a:cubicBezTo>
                    <a:pt x="325" y="5272"/>
                    <a:pt x="332" y="5277"/>
                    <a:pt x="334" y="5277"/>
                  </a:cubicBezTo>
                  <a:cubicBezTo>
                    <a:pt x="353" y="5279"/>
                    <a:pt x="370" y="5283"/>
                    <a:pt x="385" y="5283"/>
                  </a:cubicBezTo>
                  <a:cubicBezTo>
                    <a:pt x="402" y="5289"/>
                    <a:pt x="417" y="5289"/>
                    <a:pt x="436" y="5292"/>
                  </a:cubicBezTo>
                  <a:lnTo>
                    <a:pt x="539" y="5292"/>
                  </a:lnTo>
                  <a:cubicBezTo>
                    <a:pt x="556" y="5292"/>
                    <a:pt x="575" y="5292"/>
                    <a:pt x="592" y="5289"/>
                  </a:cubicBezTo>
                  <a:cubicBezTo>
                    <a:pt x="614" y="5289"/>
                    <a:pt x="637" y="5283"/>
                    <a:pt x="658" y="5283"/>
                  </a:cubicBezTo>
                  <a:cubicBezTo>
                    <a:pt x="665" y="5281"/>
                    <a:pt x="675" y="5277"/>
                    <a:pt x="684" y="5274"/>
                  </a:cubicBezTo>
                  <a:cubicBezTo>
                    <a:pt x="693" y="5274"/>
                    <a:pt x="699" y="5270"/>
                    <a:pt x="710" y="5268"/>
                  </a:cubicBezTo>
                  <a:cubicBezTo>
                    <a:pt x="725" y="5264"/>
                    <a:pt x="742" y="5262"/>
                    <a:pt x="750" y="5257"/>
                  </a:cubicBezTo>
                  <a:cubicBezTo>
                    <a:pt x="793" y="5245"/>
                    <a:pt x="829" y="5228"/>
                    <a:pt x="865" y="5208"/>
                  </a:cubicBezTo>
                  <a:cubicBezTo>
                    <a:pt x="865" y="5208"/>
                    <a:pt x="868" y="5206"/>
                    <a:pt x="872" y="5206"/>
                  </a:cubicBezTo>
                  <a:cubicBezTo>
                    <a:pt x="880" y="5200"/>
                    <a:pt x="887" y="5193"/>
                    <a:pt x="897" y="5183"/>
                  </a:cubicBezTo>
                  <a:cubicBezTo>
                    <a:pt x="910" y="5176"/>
                    <a:pt x="923" y="5166"/>
                    <a:pt x="932" y="5159"/>
                  </a:cubicBezTo>
                  <a:cubicBezTo>
                    <a:pt x="932" y="5157"/>
                    <a:pt x="932" y="5157"/>
                    <a:pt x="936" y="5157"/>
                  </a:cubicBezTo>
                  <a:cubicBezTo>
                    <a:pt x="944" y="5146"/>
                    <a:pt x="957" y="5134"/>
                    <a:pt x="964" y="5125"/>
                  </a:cubicBezTo>
                  <a:cubicBezTo>
                    <a:pt x="966" y="5125"/>
                    <a:pt x="968" y="5119"/>
                    <a:pt x="968" y="5114"/>
                  </a:cubicBezTo>
                  <a:cubicBezTo>
                    <a:pt x="972" y="5112"/>
                    <a:pt x="974" y="5110"/>
                    <a:pt x="976" y="5108"/>
                  </a:cubicBezTo>
                  <a:cubicBezTo>
                    <a:pt x="979" y="5102"/>
                    <a:pt x="983" y="5099"/>
                    <a:pt x="985" y="5095"/>
                  </a:cubicBezTo>
                  <a:cubicBezTo>
                    <a:pt x="991" y="5082"/>
                    <a:pt x="996" y="5076"/>
                    <a:pt x="998" y="5063"/>
                  </a:cubicBezTo>
                  <a:lnTo>
                    <a:pt x="998" y="5059"/>
                  </a:lnTo>
                  <a:cubicBezTo>
                    <a:pt x="1002" y="5059"/>
                    <a:pt x="1002" y="5057"/>
                    <a:pt x="1002" y="5057"/>
                  </a:cubicBezTo>
                  <a:cubicBezTo>
                    <a:pt x="1004" y="5046"/>
                    <a:pt x="1008" y="5044"/>
                    <a:pt x="1008" y="5038"/>
                  </a:cubicBezTo>
                  <a:cubicBezTo>
                    <a:pt x="1008" y="5027"/>
                    <a:pt x="1011" y="5018"/>
                    <a:pt x="1011" y="5008"/>
                  </a:cubicBezTo>
                  <a:lnTo>
                    <a:pt x="1023" y="6"/>
                  </a:lnTo>
                  <a:lnTo>
                    <a:pt x="1023" y="2"/>
                  </a:lnTo>
                  <a:cubicBezTo>
                    <a:pt x="1023" y="19"/>
                    <a:pt x="1021" y="38"/>
                    <a:pt x="1017" y="56"/>
                  </a:cubicBezTo>
                  <a:lnTo>
                    <a:pt x="1017" y="53"/>
                  </a:lnTo>
                  <a:cubicBezTo>
                    <a:pt x="1015" y="56"/>
                    <a:pt x="1015" y="58"/>
                    <a:pt x="1015" y="60"/>
                  </a:cubicBezTo>
                  <a:cubicBezTo>
                    <a:pt x="1008" y="77"/>
                    <a:pt x="1002" y="90"/>
                    <a:pt x="991" y="105"/>
                  </a:cubicBezTo>
                  <a:cubicBezTo>
                    <a:pt x="989" y="109"/>
                    <a:pt x="985" y="111"/>
                    <a:pt x="985" y="115"/>
                  </a:cubicBezTo>
                  <a:cubicBezTo>
                    <a:pt x="974" y="128"/>
                    <a:pt x="959" y="145"/>
                    <a:pt x="944" y="158"/>
                  </a:cubicBezTo>
                  <a:cubicBezTo>
                    <a:pt x="936" y="167"/>
                    <a:pt x="923" y="177"/>
                    <a:pt x="912" y="184"/>
                  </a:cubicBezTo>
                  <a:cubicBezTo>
                    <a:pt x="902" y="190"/>
                    <a:pt x="891" y="199"/>
                    <a:pt x="878" y="205"/>
                  </a:cubicBezTo>
                  <a:cubicBezTo>
                    <a:pt x="833" y="235"/>
                    <a:pt x="780" y="254"/>
                    <a:pt x="722" y="265"/>
                  </a:cubicBezTo>
                  <a:cubicBezTo>
                    <a:pt x="716" y="267"/>
                    <a:pt x="710" y="273"/>
                    <a:pt x="699" y="273"/>
                  </a:cubicBezTo>
                  <a:cubicBezTo>
                    <a:pt x="641" y="284"/>
                    <a:pt x="586" y="295"/>
                    <a:pt x="526" y="295"/>
                  </a:cubicBezTo>
                  <a:lnTo>
                    <a:pt x="520" y="295"/>
                  </a:lnTo>
                  <a:cubicBezTo>
                    <a:pt x="456" y="295"/>
                    <a:pt x="396" y="284"/>
                    <a:pt x="336" y="273"/>
                  </a:cubicBezTo>
                  <a:cubicBezTo>
                    <a:pt x="334" y="273"/>
                    <a:pt x="332" y="273"/>
                    <a:pt x="330" y="271"/>
                  </a:cubicBezTo>
                  <a:cubicBezTo>
                    <a:pt x="268" y="258"/>
                    <a:pt x="214" y="235"/>
                    <a:pt x="163" y="209"/>
                  </a:cubicBezTo>
                  <a:cubicBezTo>
                    <a:pt x="65" y="152"/>
                    <a:pt x="14" y="77"/>
                    <a:pt x="14" y="0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g30e558a7298_0_2143"/>
            <p:cNvSpPr/>
            <p:nvPr/>
          </p:nvSpPr>
          <p:spPr>
            <a:xfrm flipH="1">
              <a:off x="7079205" y="1765198"/>
              <a:ext cx="19255" cy="10172"/>
            </a:xfrm>
            <a:custGeom>
              <a:rect b="b" l="l" r="r" t="t"/>
              <a:pathLst>
                <a:path extrusionOk="0" h="588" w="1113">
                  <a:moveTo>
                    <a:pt x="556" y="0"/>
                  </a:moveTo>
                  <a:cubicBezTo>
                    <a:pt x="427" y="0"/>
                    <a:pt x="298" y="28"/>
                    <a:pt x="201" y="85"/>
                  </a:cubicBezTo>
                  <a:cubicBezTo>
                    <a:pt x="1" y="202"/>
                    <a:pt x="5" y="386"/>
                    <a:pt x="201" y="503"/>
                  </a:cubicBezTo>
                  <a:cubicBezTo>
                    <a:pt x="301" y="559"/>
                    <a:pt x="428" y="588"/>
                    <a:pt x="556" y="588"/>
                  </a:cubicBezTo>
                  <a:cubicBezTo>
                    <a:pt x="686" y="588"/>
                    <a:pt x="816" y="558"/>
                    <a:pt x="916" y="499"/>
                  </a:cubicBezTo>
                  <a:cubicBezTo>
                    <a:pt x="1113" y="386"/>
                    <a:pt x="1113" y="202"/>
                    <a:pt x="912" y="85"/>
                  </a:cubicBezTo>
                  <a:cubicBezTo>
                    <a:pt x="814" y="28"/>
                    <a:pt x="685" y="0"/>
                    <a:pt x="556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g30e558a7298_0_2143"/>
            <p:cNvSpPr/>
            <p:nvPr/>
          </p:nvSpPr>
          <p:spPr>
            <a:xfrm flipH="1">
              <a:off x="6905392" y="2331185"/>
              <a:ext cx="17300" cy="94683"/>
            </a:xfrm>
            <a:custGeom>
              <a:rect b="b" l="l" r="r" t="t"/>
              <a:pathLst>
                <a:path extrusionOk="0" h="5473" w="1000">
                  <a:moveTo>
                    <a:pt x="966" y="401"/>
                  </a:moveTo>
                  <a:lnTo>
                    <a:pt x="966" y="401"/>
                  </a:lnTo>
                  <a:cubicBezTo>
                    <a:pt x="955" y="414"/>
                    <a:pt x="942" y="426"/>
                    <a:pt x="929" y="439"/>
                  </a:cubicBezTo>
                  <a:cubicBezTo>
                    <a:pt x="942" y="426"/>
                    <a:pt x="955" y="409"/>
                    <a:pt x="966" y="401"/>
                  </a:cubicBezTo>
                  <a:close/>
                  <a:moveTo>
                    <a:pt x="891" y="465"/>
                  </a:moveTo>
                  <a:lnTo>
                    <a:pt x="891" y="467"/>
                  </a:lnTo>
                  <a:cubicBezTo>
                    <a:pt x="878" y="473"/>
                    <a:pt x="872" y="484"/>
                    <a:pt x="859" y="491"/>
                  </a:cubicBezTo>
                  <a:cubicBezTo>
                    <a:pt x="872" y="480"/>
                    <a:pt x="883" y="473"/>
                    <a:pt x="891" y="465"/>
                  </a:cubicBezTo>
                  <a:close/>
                  <a:moveTo>
                    <a:pt x="508" y="0"/>
                  </a:moveTo>
                  <a:cubicBezTo>
                    <a:pt x="381" y="0"/>
                    <a:pt x="254" y="28"/>
                    <a:pt x="157" y="85"/>
                  </a:cubicBezTo>
                  <a:cubicBezTo>
                    <a:pt x="63" y="140"/>
                    <a:pt x="14" y="215"/>
                    <a:pt x="14" y="286"/>
                  </a:cubicBezTo>
                  <a:lnTo>
                    <a:pt x="1" y="5184"/>
                  </a:lnTo>
                  <a:cubicBezTo>
                    <a:pt x="1" y="5259"/>
                    <a:pt x="50" y="5334"/>
                    <a:pt x="146" y="5389"/>
                  </a:cubicBezTo>
                  <a:cubicBezTo>
                    <a:pt x="170" y="5402"/>
                    <a:pt x="193" y="5415"/>
                    <a:pt x="219" y="5421"/>
                  </a:cubicBezTo>
                  <a:cubicBezTo>
                    <a:pt x="221" y="5421"/>
                    <a:pt x="221" y="5423"/>
                    <a:pt x="225" y="5423"/>
                  </a:cubicBezTo>
                  <a:cubicBezTo>
                    <a:pt x="225" y="5423"/>
                    <a:pt x="231" y="5423"/>
                    <a:pt x="231" y="5428"/>
                  </a:cubicBezTo>
                  <a:cubicBezTo>
                    <a:pt x="246" y="5434"/>
                    <a:pt x="261" y="5436"/>
                    <a:pt x="278" y="5443"/>
                  </a:cubicBezTo>
                  <a:cubicBezTo>
                    <a:pt x="285" y="5443"/>
                    <a:pt x="293" y="5449"/>
                    <a:pt x="302" y="5449"/>
                  </a:cubicBezTo>
                  <a:cubicBezTo>
                    <a:pt x="308" y="5449"/>
                    <a:pt x="313" y="5453"/>
                    <a:pt x="315" y="5453"/>
                  </a:cubicBezTo>
                  <a:cubicBezTo>
                    <a:pt x="319" y="5453"/>
                    <a:pt x="325" y="5455"/>
                    <a:pt x="328" y="5455"/>
                  </a:cubicBezTo>
                  <a:cubicBezTo>
                    <a:pt x="345" y="5460"/>
                    <a:pt x="360" y="5462"/>
                    <a:pt x="379" y="5466"/>
                  </a:cubicBezTo>
                  <a:lnTo>
                    <a:pt x="396" y="5466"/>
                  </a:lnTo>
                  <a:cubicBezTo>
                    <a:pt x="398" y="5468"/>
                    <a:pt x="404" y="5468"/>
                    <a:pt x="407" y="5468"/>
                  </a:cubicBezTo>
                  <a:lnTo>
                    <a:pt x="426" y="5468"/>
                  </a:lnTo>
                  <a:cubicBezTo>
                    <a:pt x="443" y="5473"/>
                    <a:pt x="458" y="5473"/>
                    <a:pt x="473" y="5473"/>
                  </a:cubicBezTo>
                  <a:lnTo>
                    <a:pt x="526" y="5473"/>
                  </a:lnTo>
                  <a:cubicBezTo>
                    <a:pt x="545" y="5473"/>
                    <a:pt x="564" y="5468"/>
                    <a:pt x="582" y="5468"/>
                  </a:cubicBezTo>
                  <a:lnTo>
                    <a:pt x="586" y="5468"/>
                  </a:lnTo>
                  <a:cubicBezTo>
                    <a:pt x="592" y="5468"/>
                    <a:pt x="599" y="5466"/>
                    <a:pt x="605" y="5466"/>
                  </a:cubicBezTo>
                  <a:cubicBezTo>
                    <a:pt x="618" y="5466"/>
                    <a:pt x="628" y="5462"/>
                    <a:pt x="641" y="5460"/>
                  </a:cubicBezTo>
                  <a:cubicBezTo>
                    <a:pt x="648" y="5460"/>
                    <a:pt x="654" y="5455"/>
                    <a:pt x="658" y="5455"/>
                  </a:cubicBezTo>
                  <a:cubicBezTo>
                    <a:pt x="678" y="5453"/>
                    <a:pt x="693" y="5451"/>
                    <a:pt x="712" y="5443"/>
                  </a:cubicBezTo>
                  <a:cubicBezTo>
                    <a:pt x="722" y="5441"/>
                    <a:pt x="729" y="5441"/>
                    <a:pt x="739" y="5436"/>
                  </a:cubicBezTo>
                  <a:cubicBezTo>
                    <a:pt x="742" y="5436"/>
                    <a:pt x="744" y="5434"/>
                    <a:pt x="748" y="5430"/>
                  </a:cubicBezTo>
                  <a:cubicBezTo>
                    <a:pt x="780" y="5421"/>
                    <a:pt x="816" y="5404"/>
                    <a:pt x="846" y="5389"/>
                  </a:cubicBezTo>
                  <a:cubicBezTo>
                    <a:pt x="846" y="5389"/>
                    <a:pt x="848" y="5385"/>
                    <a:pt x="853" y="5385"/>
                  </a:cubicBezTo>
                  <a:cubicBezTo>
                    <a:pt x="861" y="5379"/>
                    <a:pt x="868" y="5372"/>
                    <a:pt x="878" y="5366"/>
                  </a:cubicBezTo>
                  <a:cubicBezTo>
                    <a:pt x="887" y="5359"/>
                    <a:pt x="900" y="5349"/>
                    <a:pt x="910" y="5342"/>
                  </a:cubicBezTo>
                  <a:cubicBezTo>
                    <a:pt x="915" y="5342"/>
                    <a:pt x="915" y="5340"/>
                    <a:pt x="917" y="5340"/>
                  </a:cubicBezTo>
                  <a:cubicBezTo>
                    <a:pt x="927" y="5327"/>
                    <a:pt x="938" y="5317"/>
                    <a:pt x="944" y="5308"/>
                  </a:cubicBezTo>
                  <a:cubicBezTo>
                    <a:pt x="947" y="5304"/>
                    <a:pt x="947" y="5302"/>
                    <a:pt x="951" y="5298"/>
                  </a:cubicBezTo>
                  <a:cubicBezTo>
                    <a:pt x="951" y="5295"/>
                    <a:pt x="953" y="5295"/>
                    <a:pt x="955" y="5291"/>
                  </a:cubicBezTo>
                  <a:cubicBezTo>
                    <a:pt x="955" y="5285"/>
                    <a:pt x="964" y="5283"/>
                    <a:pt x="964" y="5276"/>
                  </a:cubicBezTo>
                  <a:cubicBezTo>
                    <a:pt x="968" y="5266"/>
                    <a:pt x="974" y="5259"/>
                    <a:pt x="979" y="5246"/>
                  </a:cubicBezTo>
                  <a:lnTo>
                    <a:pt x="979" y="5244"/>
                  </a:lnTo>
                  <a:cubicBezTo>
                    <a:pt x="979" y="5244"/>
                    <a:pt x="979" y="5240"/>
                    <a:pt x="981" y="5240"/>
                  </a:cubicBezTo>
                  <a:cubicBezTo>
                    <a:pt x="981" y="5233"/>
                    <a:pt x="985" y="5227"/>
                    <a:pt x="985" y="5221"/>
                  </a:cubicBezTo>
                  <a:cubicBezTo>
                    <a:pt x="987" y="5210"/>
                    <a:pt x="987" y="5201"/>
                    <a:pt x="987" y="5191"/>
                  </a:cubicBezTo>
                  <a:lnTo>
                    <a:pt x="1000" y="294"/>
                  </a:lnTo>
                  <a:lnTo>
                    <a:pt x="1000" y="288"/>
                  </a:lnTo>
                  <a:cubicBezTo>
                    <a:pt x="1000" y="288"/>
                    <a:pt x="1000" y="288"/>
                    <a:pt x="1000" y="289"/>
                  </a:cubicBezTo>
                  <a:lnTo>
                    <a:pt x="1000" y="289"/>
                  </a:lnTo>
                  <a:cubicBezTo>
                    <a:pt x="1000" y="215"/>
                    <a:pt x="954" y="140"/>
                    <a:pt x="859" y="85"/>
                  </a:cubicBezTo>
                  <a:cubicBezTo>
                    <a:pt x="762" y="28"/>
                    <a:pt x="635" y="0"/>
                    <a:pt x="508" y="0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g30e558a7298_0_2143"/>
            <p:cNvSpPr/>
            <p:nvPr/>
          </p:nvSpPr>
          <p:spPr>
            <a:xfrm flipH="1">
              <a:off x="6876362" y="2256276"/>
              <a:ext cx="75376" cy="120667"/>
            </a:xfrm>
            <a:custGeom>
              <a:rect b="b" l="l" r="r" t="t"/>
              <a:pathLst>
                <a:path extrusionOk="0" h="6975" w="4357">
                  <a:moveTo>
                    <a:pt x="4357" y="16"/>
                  </a:moveTo>
                  <a:lnTo>
                    <a:pt x="4357" y="32"/>
                  </a:lnTo>
                  <a:lnTo>
                    <a:pt x="4357" y="32"/>
                  </a:lnTo>
                  <a:cubicBezTo>
                    <a:pt x="4357" y="27"/>
                    <a:pt x="4357" y="21"/>
                    <a:pt x="4357" y="16"/>
                  </a:cubicBezTo>
                  <a:close/>
                  <a:moveTo>
                    <a:pt x="17" y="1"/>
                  </a:moveTo>
                  <a:lnTo>
                    <a:pt x="0" y="5715"/>
                  </a:lnTo>
                  <a:cubicBezTo>
                    <a:pt x="0" y="6037"/>
                    <a:pt x="214" y="6362"/>
                    <a:pt x="643" y="6605"/>
                  </a:cubicBezTo>
                  <a:cubicBezTo>
                    <a:pt x="743" y="6663"/>
                    <a:pt x="845" y="6714"/>
                    <a:pt x="956" y="6761"/>
                  </a:cubicBezTo>
                  <a:cubicBezTo>
                    <a:pt x="958" y="6761"/>
                    <a:pt x="965" y="6761"/>
                    <a:pt x="969" y="6763"/>
                  </a:cubicBezTo>
                  <a:cubicBezTo>
                    <a:pt x="990" y="6769"/>
                    <a:pt x="1010" y="6780"/>
                    <a:pt x="1031" y="6782"/>
                  </a:cubicBezTo>
                  <a:cubicBezTo>
                    <a:pt x="1093" y="6806"/>
                    <a:pt x="1153" y="6829"/>
                    <a:pt x="1217" y="6848"/>
                  </a:cubicBezTo>
                  <a:cubicBezTo>
                    <a:pt x="1257" y="6855"/>
                    <a:pt x="1291" y="6863"/>
                    <a:pt x="1326" y="6874"/>
                  </a:cubicBezTo>
                  <a:cubicBezTo>
                    <a:pt x="1347" y="6876"/>
                    <a:pt x="1370" y="6887"/>
                    <a:pt x="1392" y="6889"/>
                  </a:cubicBezTo>
                  <a:cubicBezTo>
                    <a:pt x="1409" y="6893"/>
                    <a:pt x="1428" y="6900"/>
                    <a:pt x="1445" y="6902"/>
                  </a:cubicBezTo>
                  <a:cubicBezTo>
                    <a:pt x="1516" y="6919"/>
                    <a:pt x="1590" y="6927"/>
                    <a:pt x="1661" y="6942"/>
                  </a:cubicBezTo>
                  <a:cubicBezTo>
                    <a:pt x="1686" y="6944"/>
                    <a:pt x="1714" y="6944"/>
                    <a:pt x="1740" y="6949"/>
                  </a:cubicBezTo>
                  <a:cubicBezTo>
                    <a:pt x="1759" y="6951"/>
                    <a:pt x="1778" y="6955"/>
                    <a:pt x="1795" y="6955"/>
                  </a:cubicBezTo>
                  <a:cubicBezTo>
                    <a:pt x="1821" y="6957"/>
                    <a:pt x="1846" y="6961"/>
                    <a:pt x="1872" y="6964"/>
                  </a:cubicBezTo>
                  <a:cubicBezTo>
                    <a:pt x="1945" y="6970"/>
                    <a:pt x="2015" y="6974"/>
                    <a:pt x="2088" y="6974"/>
                  </a:cubicBezTo>
                  <a:lnTo>
                    <a:pt x="2310" y="6974"/>
                  </a:lnTo>
                  <a:cubicBezTo>
                    <a:pt x="2391" y="6970"/>
                    <a:pt x="2470" y="6968"/>
                    <a:pt x="2551" y="6957"/>
                  </a:cubicBezTo>
                  <a:cubicBezTo>
                    <a:pt x="2557" y="6957"/>
                    <a:pt x="2568" y="6955"/>
                    <a:pt x="2579" y="6955"/>
                  </a:cubicBezTo>
                  <a:cubicBezTo>
                    <a:pt x="2598" y="6951"/>
                    <a:pt x="2621" y="6949"/>
                    <a:pt x="2645" y="6944"/>
                  </a:cubicBezTo>
                  <a:cubicBezTo>
                    <a:pt x="2705" y="6938"/>
                    <a:pt x="2769" y="6932"/>
                    <a:pt x="2828" y="6919"/>
                  </a:cubicBezTo>
                  <a:cubicBezTo>
                    <a:pt x="2852" y="6915"/>
                    <a:pt x="2877" y="6906"/>
                    <a:pt x="2905" y="6900"/>
                  </a:cubicBezTo>
                  <a:cubicBezTo>
                    <a:pt x="2980" y="6887"/>
                    <a:pt x="3050" y="6865"/>
                    <a:pt x="3123" y="6846"/>
                  </a:cubicBezTo>
                  <a:cubicBezTo>
                    <a:pt x="3159" y="6833"/>
                    <a:pt x="3202" y="6827"/>
                    <a:pt x="3238" y="6818"/>
                  </a:cubicBezTo>
                  <a:cubicBezTo>
                    <a:pt x="3270" y="6806"/>
                    <a:pt x="3298" y="6795"/>
                    <a:pt x="3328" y="6782"/>
                  </a:cubicBezTo>
                  <a:cubicBezTo>
                    <a:pt x="3353" y="6774"/>
                    <a:pt x="3383" y="6763"/>
                    <a:pt x="3413" y="6750"/>
                  </a:cubicBezTo>
                  <a:cubicBezTo>
                    <a:pt x="3516" y="6707"/>
                    <a:pt x="3620" y="6663"/>
                    <a:pt x="3714" y="6605"/>
                  </a:cubicBezTo>
                  <a:cubicBezTo>
                    <a:pt x="3723" y="6605"/>
                    <a:pt x="3729" y="6599"/>
                    <a:pt x="3740" y="6592"/>
                  </a:cubicBezTo>
                  <a:cubicBezTo>
                    <a:pt x="3759" y="6582"/>
                    <a:pt x="3774" y="6569"/>
                    <a:pt x="3793" y="6556"/>
                  </a:cubicBezTo>
                  <a:cubicBezTo>
                    <a:pt x="3823" y="6539"/>
                    <a:pt x="3851" y="6520"/>
                    <a:pt x="3876" y="6500"/>
                  </a:cubicBezTo>
                  <a:cubicBezTo>
                    <a:pt x="3896" y="6488"/>
                    <a:pt x="3915" y="6473"/>
                    <a:pt x="3934" y="6456"/>
                  </a:cubicBezTo>
                  <a:cubicBezTo>
                    <a:pt x="3957" y="6439"/>
                    <a:pt x="3981" y="6419"/>
                    <a:pt x="4004" y="6400"/>
                  </a:cubicBezTo>
                  <a:cubicBezTo>
                    <a:pt x="4004" y="6394"/>
                    <a:pt x="4011" y="6394"/>
                    <a:pt x="4015" y="6392"/>
                  </a:cubicBezTo>
                  <a:cubicBezTo>
                    <a:pt x="4024" y="6381"/>
                    <a:pt x="4028" y="6370"/>
                    <a:pt x="4036" y="6366"/>
                  </a:cubicBezTo>
                  <a:cubicBezTo>
                    <a:pt x="4071" y="6332"/>
                    <a:pt x="4103" y="6300"/>
                    <a:pt x="4130" y="6268"/>
                  </a:cubicBezTo>
                  <a:cubicBezTo>
                    <a:pt x="4137" y="6259"/>
                    <a:pt x="4145" y="6251"/>
                    <a:pt x="4150" y="6242"/>
                  </a:cubicBezTo>
                  <a:cubicBezTo>
                    <a:pt x="4156" y="6238"/>
                    <a:pt x="4158" y="6229"/>
                    <a:pt x="4165" y="6223"/>
                  </a:cubicBezTo>
                  <a:cubicBezTo>
                    <a:pt x="4184" y="6197"/>
                    <a:pt x="4199" y="6172"/>
                    <a:pt x="4216" y="6144"/>
                  </a:cubicBezTo>
                  <a:cubicBezTo>
                    <a:pt x="4222" y="6138"/>
                    <a:pt x="4231" y="6125"/>
                    <a:pt x="4237" y="6116"/>
                  </a:cubicBezTo>
                  <a:cubicBezTo>
                    <a:pt x="4241" y="6110"/>
                    <a:pt x="4244" y="6103"/>
                    <a:pt x="4244" y="6099"/>
                  </a:cubicBezTo>
                  <a:cubicBezTo>
                    <a:pt x="4256" y="6078"/>
                    <a:pt x="4267" y="6054"/>
                    <a:pt x="4276" y="6029"/>
                  </a:cubicBezTo>
                  <a:cubicBezTo>
                    <a:pt x="4284" y="6018"/>
                    <a:pt x="4288" y="6003"/>
                    <a:pt x="4295" y="5990"/>
                  </a:cubicBezTo>
                  <a:cubicBezTo>
                    <a:pt x="4295" y="5986"/>
                    <a:pt x="4299" y="5984"/>
                    <a:pt x="4299" y="5977"/>
                  </a:cubicBezTo>
                  <a:cubicBezTo>
                    <a:pt x="4308" y="5956"/>
                    <a:pt x="4312" y="5930"/>
                    <a:pt x="4318" y="5911"/>
                  </a:cubicBezTo>
                  <a:cubicBezTo>
                    <a:pt x="4323" y="5896"/>
                    <a:pt x="4325" y="5884"/>
                    <a:pt x="4331" y="5871"/>
                  </a:cubicBezTo>
                  <a:lnTo>
                    <a:pt x="4331" y="5858"/>
                  </a:lnTo>
                  <a:cubicBezTo>
                    <a:pt x="4335" y="5834"/>
                    <a:pt x="4335" y="5815"/>
                    <a:pt x="4337" y="5790"/>
                  </a:cubicBezTo>
                  <a:cubicBezTo>
                    <a:pt x="4342" y="5773"/>
                    <a:pt x="4342" y="5760"/>
                    <a:pt x="4344" y="5743"/>
                  </a:cubicBezTo>
                  <a:lnTo>
                    <a:pt x="4344" y="5723"/>
                  </a:lnTo>
                  <a:lnTo>
                    <a:pt x="4357" y="32"/>
                  </a:lnTo>
                  <a:lnTo>
                    <a:pt x="4357" y="32"/>
                  </a:lnTo>
                  <a:cubicBezTo>
                    <a:pt x="4357" y="48"/>
                    <a:pt x="4356" y="64"/>
                    <a:pt x="4355" y="82"/>
                  </a:cubicBezTo>
                  <a:cubicBezTo>
                    <a:pt x="4352" y="101"/>
                    <a:pt x="4352" y="122"/>
                    <a:pt x="4346" y="146"/>
                  </a:cubicBezTo>
                  <a:cubicBezTo>
                    <a:pt x="4346" y="165"/>
                    <a:pt x="4340" y="182"/>
                    <a:pt x="4331" y="197"/>
                  </a:cubicBezTo>
                  <a:cubicBezTo>
                    <a:pt x="4325" y="221"/>
                    <a:pt x="4323" y="246"/>
                    <a:pt x="4318" y="265"/>
                  </a:cubicBezTo>
                  <a:cubicBezTo>
                    <a:pt x="4308" y="285"/>
                    <a:pt x="4299" y="302"/>
                    <a:pt x="4293" y="321"/>
                  </a:cubicBezTo>
                  <a:cubicBezTo>
                    <a:pt x="4284" y="344"/>
                    <a:pt x="4273" y="364"/>
                    <a:pt x="4265" y="385"/>
                  </a:cubicBezTo>
                  <a:cubicBezTo>
                    <a:pt x="4254" y="404"/>
                    <a:pt x="4241" y="421"/>
                    <a:pt x="4233" y="438"/>
                  </a:cubicBezTo>
                  <a:cubicBezTo>
                    <a:pt x="4216" y="464"/>
                    <a:pt x="4199" y="490"/>
                    <a:pt x="4179" y="513"/>
                  </a:cubicBezTo>
                  <a:cubicBezTo>
                    <a:pt x="4171" y="528"/>
                    <a:pt x="4158" y="541"/>
                    <a:pt x="4145" y="558"/>
                  </a:cubicBezTo>
                  <a:cubicBezTo>
                    <a:pt x="4118" y="590"/>
                    <a:pt x="4086" y="622"/>
                    <a:pt x="4054" y="654"/>
                  </a:cubicBezTo>
                  <a:cubicBezTo>
                    <a:pt x="4045" y="667"/>
                    <a:pt x="4032" y="680"/>
                    <a:pt x="4015" y="690"/>
                  </a:cubicBezTo>
                  <a:cubicBezTo>
                    <a:pt x="3996" y="707"/>
                    <a:pt x="3975" y="726"/>
                    <a:pt x="3953" y="741"/>
                  </a:cubicBezTo>
                  <a:cubicBezTo>
                    <a:pt x="3934" y="759"/>
                    <a:pt x="3915" y="778"/>
                    <a:pt x="3891" y="795"/>
                  </a:cubicBezTo>
                  <a:cubicBezTo>
                    <a:pt x="3866" y="810"/>
                    <a:pt x="3840" y="827"/>
                    <a:pt x="3817" y="842"/>
                  </a:cubicBezTo>
                  <a:cubicBezTo>
                    <a:pt x="3787" y="861"/>
                    <a:pt x="3763" y="880"/>
                    <a:pt x="3731" y="897"/>
                  </a:cubicBezTo>
                  <a:cubicBezTo>
                    <a:pt x="3635" y="953"/>
                    <a:pt x="3533" y="998"/>
                    <a:pt x="3426" y="1040"/>
                  </a:cubicBezTo>
                  <a:cubicBezTo>
                    <a:pt x="3400" y="1053"/>
                    <a:pt x="3370" y="1062"/>
                    <a:pt x="3341" y="1072"/>
                  </a:cubicBezTo>
                  <a:cubicBezTo>
                    <a:pt x="3240" y="1111"/>
                    <a:pt x="3136" y="1143"/>
                    <a:pt x="3025" y="1173"/>
                  </a:cubicBezTo>
                  <a:cubicBezTo>
                    <a:pt x="3012" y="1173"/>
                    <a:pt x="2999" y="1175"/>
                    <a:pt x="2986" y="1179"/>
                  </a:cubicBezTo>
                  <a:cubicBezTo>
                    <a:pt x="2880" y="1205"/>
                    <a:pt x="2769" y="1222"/>
                    <a:pt x="2655" y="1235"/>
                  </a:cubicBezTo>
                  <a:cubicBezTo>
                    <a:pt x="2636" y="1241"/>
                    <a:pt x="2617" y="1241"/>
                    <a:pt x="2598" y="1243"/>
                  </a:cubicBezTo>
                  <a:cubicBezTo>
                    <a:pt x="2470" y="1260"/>
                    <a:pt x="2350" y="1262"/>
                    <a:pt x="2229" y="1262"/>
                  </a:cubicBezTo>
                  <a:lnTo>
                    <a:pt x="2169" y="1262"/>
                  </a:lnTo>
                  <a:cubicBezTo>
                    <a:pt x="2049" y="1262"/>
                    <a:pt x="1930" y="1260"/>
                    <a:pt x="1806" y="1243"/>
                  </a:cubicBezTo>
                  <a:cubicBezTo>
                    <a:pt x="1793" y="1241"/>
                    <a:pt x="1774" y="1241"/>
                    <a:pt x="1759" y="1241"/>
                  </a:cubicBezTo>
                  <a:cubicBezTo>
                    <a:pt x="1635" y="1224"/>
                    <a:pt x="1522" y="1205"/>
                    <a:pt x="1409" y="1179"/>
                  </a:cubicBezTo>
                  <a:cubicBezTo>
                    <a:pt x="1385" y="1177"/>
                    <a:pt x="1364" y="1166"/>
                    <a:pt x="1345" y="1162"/>
                  </a:cubicBezTo>
                  <a:cubicBezTo>
                    <a:pt x="1240" y="1141"/>
                    <a:pt x="1138" y="1109"/>
                    <a:pt x="1040" y="1072"/>
                  </a:cubicBezTo>
                  <a:cubicBezTo>
                    <a:pt x="1023" y="1066"/>
                    <a:pt x="1003" y="1062"/>
                    <a:pt x="990" y="1053"/>
                  </a:cubicBezTo>
                  <a:cubicBezTo>
                    <a:pt x="875" y="1010"/>
                    <a:pt x="760" y="955"/>
                    <a:pt x="657" y="897"/>
                  </a:cubicBezTo>
                  <a:cubicBezTo>
                    <a:pt x="233" y="648"/>
                    <a:pt x="17" y="325"/>
                    <a:pt x="17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g30e558a7298_0_2143"/>
            <p:cNvSpPr/>
            <p:nvPr/>
          </p:nvSpPr>
          <p:spPr>
            <a:xfrm flipH="1">
              <a:off x="6872591" y="2234651"/>
              <a:ext cx="82556" cy="43527"/>
            </a:xfrm>
            <a:custGeom>
              <a:rect b="b" l="l" r="r" t="t"/>
              <a:pathLst>
                <a:path extrusionOk="0" h="2516" w="4772">
                  <a:moveTo>
                    <a:pt x="2380" y="1"/>
                  </a:moveTo>
                  <a:cubicBezTo>
                    <a:pt x="1824" y="1"/>
                    <a:pt x="1268" y="123"/>
                    <a:pt x="846" y="369"/>
                  </a:cubicBezTo>
                  <a:cubicBezTo>
                    <a:pt x="1" y="858"/>
                    <a:pt x="3" y="1658"/>
                    <a:pt x="854" y="2147"/>
                  </a:cubicBezTo>
                  <a:cubicBezTo>
                    <a:pt x="1280" y="2393"/>
                    <a:pt x="1837" y="2515"/>
                    <a:pt x="2394" y="2515"/>
                  </a:cubicBezTo>
                  <a:cubicBezTo>
                    <a:pt x="2950" y="2515"/>
                    <a:pt x="3505" y="2393"/>
                    <a:pt x="3926" y="2147"/>
                  </a:cubicBezTo>
                  <a:cubicBezTo>
                    <a:pt x="4771" y="1658"/>
                    <a:pt x="4769" y="858"/>
                    <a:pt x="3918" y="367"/>
                  </a:cubicBezTo>
                  <a:cubicBezTo>
                    <a:pt x="3492" y="123"/>
                    <a:pt x="2936" y="1"/>
                    <a:pt x="2380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g30e558a7298_0_2143"/>
            <p:cNvSpPr/>
            <p:nvPr/>
          </p:nvSpPr>
          <p:spPr>
            <a:xfrm flipH="1">
              <a:off x="6906378" y="2168167"/>
              <a:ext cx="17715" cy="91603"/>
            </a:xfrm>
            <a:custGeom>
              <a:rect b="b" l="l" r="r" t="t"/>
              <a:pathLst>
                <a:path extrusionOk="0" h="5295" w="1024">
                  <a:moveTo>
                    <a:pt x="14" y="1"/>
                  </a:moveTo>
                  <a:lnTo>
                    <a:pt x="1" y="5002"/>
                  </a:lnTo>
                  <a:cubicBezTo>
                    <a:pt x="1" y="5077"/>
                    <a:pt x="48" y="5156"/>
                    <a:pt x="148" y="5209"/>
                  </a:cubicBezTo>
                  <a:cubicBezTo>
                    <a:pt x="172" y="5222"/>
                    <a:pt x="195" y="5232"/>
                    <a:pt x="219" y="5243"/>
                  </a:cubicBezTo>
                  <a:cubicBezTo>
                    <a:pt x="242" y="5252"/>
                    <a:pt x="261" y="5258"/>
                    <a:pt x="283" y="5265"/>
                  </a:cubicBezTo>
                  <a:cubicBezTo>
                    <a:pt x="293" y="5269"/>
                    <a:pt x="302" y="5271"/>
                    <a:pt x="312" y="5271"/>
                  </a:cubicBezTo>
                  <a:cubicBezTo>
                    <a:pt x="315" y="5275"/>
                    <a:pt x="319" y="5275"/>
                    <a:pt x="319" y="5275"/>
                  </a:cubicBezTo>
                  <a:cubicBezTo>
                    <a:pt x="323" y="5275"/>
                    <a:pt x="330" y="5277"/>
                    <a:pt x="334" y="5277"/>
                  </a:cubicBezTo>
                  <a:cubicBezTo>
                    <a:pt x="349" y="5282"/>
                    <a:pt x="366" y="5284"/>
                    <a:pt x="383" y="5284"/>
                  </a:cubicBezTo>
                  <a:cubicBezTo>
                    <a:pt x="400" y="5290"/>
                    <a:pt x="415" y="5290"/>
                    <a:pt x="432" y="5290"/>
                  </a:cubicBezTo>
                  <a:cubicBezTo>
                    <a:pt x="451" y="5294"/>
                    <a:pt x="464" y="5294"/>
                    <a:pt x="483" y="5294"/>
                  </a:cubicBezTo>
                  <a:lnTo>
                    <a:pt x="534" y="5294"/>
                  </a:lnTo>
                  <a:cubicBezTo>
                    <a:pt x="554" y="5294"/>
                    <a:pt x="571" y="5290"/>
                    <a:pt x="590" y="5290"/>
                  </a:cubicBezTo>
                  <a:cubicBezTo>
                    <a:pt x="613" y="5290"/>
                    <a:pt x="637" y="5284"/>
                    <a:pt x="656" y="5284"/>
                  </a:cubicBezTo>
                  <a:cubicBezTo>
                    <a:pt x="663" y="5282"/>
                    <a:pt x="673" y="5277"/>
                    <a:pt x="682" y="5275"/>
                  </a:cubicBezTo>
                  <a:cubicBezTo>
                    <a:pt x="692" y="5275"/>
                    <a:pt x="699" y="5271"/>
                    <a:pt x="709" y="5269"/>
                  </a:cubicBezTo>
                  <a:cubicBezTo>
                    <a:pt x="724" y="5265"/>
                    <a:pt x="735" y="5262"/>
                    <a:pt x="750" y="5258"/>
                  </a:cubicBezTo>
                  <a:cubicBezTo>
                    <a:pt x="791" y="5241"/>
                    <a:pt x="831" y="5228"/>
                    <a:pt x="863" y="5209"/>
                  </a:cubicBezTo>
                  <a:lnTo>
                    <a:pt x="867" y="5207"/>
                  </a:lnTo>
                  <a:cubicBezTo>
                    <a:pt x="880" y="5200"/>
                    <a:pt x="885" y="5194"/>
                    <a:pt x="895" y="5183"/>
                  </a:cubicBezTo>
                  <a:cubicBezTo>
                    <a:pt x="908" y="5177"/>
                    <a:pt x="917" y="5168"/>
                    <a:pt x="927" y="5162"/>
                  </a:cubicBezTo>
                  <a:lnTo>
                    <a:pt x="929" y="5158"/>
                  </a:lnTo>
                  <a:cubicBezTo>
                    <a:pt x="942" y="5149"/>
                    <a:pt x="953" y="5136"/>
                    <a:pt x="964" y="5126"/>
                  </a:cubicBezTo>
                  <a:cubicBezTo>
                    <a:pt x="966" y="5124"/>
                    <a:pt x="966" y="5119"/>
                    <a:pt x="970" y="5115"/>
                  </a:cubicBezTo>
                  <a:cubicBezTo>
                    <a:pt x="970" y="5113"/>
                    <a:pt x="972" y="5113"/>
                    <a:pt x="976" y="5109"/>
                  </a:cubicBezTo>
                  <a:cubicBezTo>
                    <a:pt x="978" y="5102"/>
                    <a:pt x="983" y="5100"/>
                    <a:pt x="985" y="5096"/>
                  </a:cubicBezTo>
                  <a:cubicBezTo>
                    <a:pt x="989" y="5083"/>
                    <a:pt x="996" y="5077"/>
                    <a:pt x="998" y="5064"/>
                  </a:cubicBezTo>
                  <a:lnTo>
                    <a:pt x="998" y="5062"/>
                  </a:lnTo>
                  <a:cubicBezTo>
                    <a:pt x="1000" y="5062"/>
                    <a:pt x="1000" y="5057"/>
                    <a:pt x="1000" y="5057"/>
                  </a:cubicBezTo>
                  <a:cubicBezTo>
                    <a:pt x="1000" y="5049"/>
                    <a:pt x="1004" y="5043"/>
                    <a:pt x="1004" y="5038"/>
                  </a:cubicBezTo>
                  <a:cubicBezTo>
                    <a:pt x="1008" y="5025"/>
                    <a:pt x="1008" y="5019"/>
                    <a:pt x="1010" y="5010"/>
                  </a:cubicBezTo>
                  <a:lnTo>
                    <a:pt x="1023" y="7"/>
                  </a:lnTo>
                  <a:lnTo>
                    <a:pt x="1023" y="5"/>
                  </a:lnTo>
                  <a:cubicBezTo>
                    <a:pt x="1023" y="24"/>
                    <a:pt x="1019" y="41"/>
                    <a:pt x="1013" y="56"/>
                  </a:cubicBezTo>
                  <a:lnTo>
                    <a:pt x="1013" y="63"/>
                  </a:lnTo>
                  <a:cubicBezTo>
                    <a:pt x="1008" y="80"/>
                    <a:pt x="1000" y="93"/>
                    <a:pt x="989" y="107"/>
                  </a:cubicBezTo>
                  <a:cubicBezTo>
                    <a:pt x="989" y="112"/>
                    <a:pt x="987" y="114"/>
                    <a:pt x="987" y="118"/>
                  </a:cubicBezTo>
                  <a:cubicBezTo>
                    <a:pt x="972" y="131"/>
                    <a:pt x="959" y="146"/>
                    <a:pt x="944" y="159"/>
                  </a:cubicBezTo>
                  <a:cubicBezTo>
                    <a:pt x="934" y="169"/>
                    <a:pt x="921" y="180"/>
                    <a:pt x="908" y="186"/>
                  </a:cubicBezTo>
                  <a:cubicBezTo>
                    <a:pt x="897" y="195"/>
                    <a:pt x="889" y="201"/>
                    <a:pt x="876" y="208"/>
                  </a:cubicBezTo>
                  <a:cubicBezTo>
                    <a:pt x="833" y="238"/>
                    <a:pt x="778" y="257"/>
                    <a:pt x="720" y="270"/>
                  </a:cubicBezTo>
                  <a:cubicBezTo>
                    <a:pt x="716" y="270"/>
                    <a:pt x="705" y="276"/>
                    <a:pt x="697" y="276"/>
                  </a:cubicBezTo>
                  <a:cubicBezTo>
                    <a:pt x="643" y="287"/>
                    <a:pt x="584" y="295"/>
                    <a:pt x="522" y="295"/>
                  </a:cubicBezTo>
                  <a:lnTo>
                    <a:pt x="517" y="295"/>
                  </a:lnTo>
                  <a:cubicBezTo>
                    <a:pt x="455" y="295"/>
                    <a:pt x="389" y="287"/>
                    <a:pt x="334" y="276"/>
                  </a:cubicBezTo>
                  <a:cubicBezTo>
                    <a:pt x="332" y="276"/>
                    <a:pt x="330" y="276"/>
                    <a:pt x="323" y="272"/>
                  </a:cubicBezTo>
                  <a:cubicBezTo>
                    <a:pt x="268" y="257"/>
                    <a:pt x="208" y="238"/>
                    <a:pt x="161" y="212"/>
                  </a:cubicBezTo>
                  <a:cubicBezTo>
                    <a:pt x="63" y="152"/>
                    <a:pt x="14" y="78"/>
                    <a:pt x="14" y="1"/>
                  </a:cubicBezTo>
                  <a:close/>
                </a:path>
              </a:pathLst>
            </a:custGeom>
            <a:solidFill>
              <a:srgbClr val="D423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g30e558a7298_0_2143"/>
            <p:cNvSpPr/>
            <p:nvPr/>
          </p:nvSpPr>
          <p:spPr>
            <a:xfrm flipH="1">
              <a:off x="6905565" y="2163115"/>
              <a:ext cx="19186" cy="10190"/>
            </a:xfrm>
            <a:custGeom>
              <a:rect b="b" l="l" r="r" t="t"/>
              <a:pathLst>
                <a:path extrusionOk="0" h="589" w="1109">
                  <a:moveTo>
                    <a:pt x="554" y="1"/>
                  </a:moveTo>
                  <a:cubicBezTo>
                    <a:pt x="425" y="1"/>
                    <a:pt x="296" y="29"/>
                    <a:pt x="199" y="86"/>
                  </a:cubicBezTo>
                  <a:cubicBezTo>
                    <a:pt x="0" y="203"/>
                    <a:pt x="5" y="391"/>
                    <a:pt x="199" y="504"/>
                  </a:cubicBezTo>
                  <a:cubicBezTo>
                    <a:pt x="297" y="560"/>
                    <a:pt x="426" y="588"/>
                    <a:pt x="554" y="588"/>
                  </a:cubicBezTo>
                  <a:cubicBezTo>
                    <a:pt x="685" y="588"/>
                    <a:pt x="816" y="559"/>
                    <a:pt x="914" y="500"/>
                  </a:cubicBezTo>
                  <a:cubicBezTo>
                    <a:pt x="1108" y="391"/>
                    <a:pt x="1108" y="203"/>
                    <a:pt x="910" y="86"/>
                  </a:cubicBezTo>
                  <a:cubicBezTo>
                    <a:pt x="813" y="29"/>
                    <a:pt x="683" y="1"/>
                    <a:pt x="554" y="1"/>
                  </a:cubicBezTo>
                  <a:close/>
                </a:path>
              </a:pathLst>
            </a:custGeom>
            <a:solidFill>
              <a:srgbClr val="EF8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g30e558a7298_0_2143"/>
            <p:cNvSpPr/>
            <p:nvPr/>
          </p:nvSpPr>
          <p:spPr>
            <a:xfrm flipH="1">
              <a:off x="6329803" y="3347266"/>
              <a:ext cx="199504" cy="78698"/>
            </a:xfrm>
            <a:custGeom>
              <a:rect b="b" l="l" r="r" t="t"/>
              <a:pathLst>
                <a:path extrusionOk="0" h="4549" w="11532">
                  <a:moveTo>
                    <a:pt x="7861" y="1"/>
                  </a:moveTo>
                  <a:cubicBezTo>
                    <a:pt x="7861" y="1"/>
                    <a:pt x="4187" y="850"/>
                    <a:pt x="3271" y="1089"/>
                  </a:cubicBezTo>
                  <a:cubicBezTo>
                    <a:pt x="2351" y="1328"/>
                    <a:pt x="522" y="2005"/>
                    <a:pt x="428" y="2487"/>
                  </a:cubicBezTo>
                  <a:cubicBezTo>
                    <a:pt x="346" y="2885"/>
                    <a:pt x="1" y="4549"/>
                    <a:pt x="2200" y="4549"/>
                  </a:cubicBezTo>
                  <a:cubicBezTo>
                    <a:pt x="2682" y="4549"/>
                    <a:pt x="3286" y="4469"/>
                    <a:pt x="4042" y="4278"/>
                  </a:cubicBezTo>
                  <a:cubicBezTo>
                    <a:pt x="5431" y="3927"/>
                    <a:pt x="6299" y="3824"/>
                    <a:pt x="6907" y="3824"/>
                  </a:cubicBezTo>
                  <a:cubicBezTo>
                    <a:pt x="7774" y="3824"/>
                    <a:pt x="8114" y="4034"/>
                    <a:pt x="8691" y="4034"/>
                  </a:cubicBezTo>
                  <a:cubicBezTo>
                    <a:pt x="8933" y="4034"/>
                    <a:pt x="9216" y="3997"/>
                    <a:pt x="9598" y="3892"/>
                  </a:cubicBezTo>
                  <a:cubicBezTo>
                    <a:pt x="11532" y="3358"/>
                    <a:pt x="10140" y="1128"/>
                    <a:pt x="10140" y="1128"/>
                  </a:cubicBezTo>
                  <a:lnTo>
                    <a:pt x="10102" y="413"/>
                  </a:lnTo>
                  <a:lnTo>
                    <a:pt x="7861" y="1"/>
                  </a:ln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g30e558a7298_0_2143"/>
            <p:cNvSpPr/>
            <p:nvPr/>
          </p:nvSpPr>
          <p:spPr>
            <a:xfrm flipH="1">
              <a:off x="6458636" y="1845487"/>
              <a:ext cx="93939" cy="138487"/>
            </a:xfrm>
            <a:custGeom>
              <a:rect b="b" l="l" r="r" t="t"/>
              <a:pathLst>
                <a:path extrusionOk="0" h="8005" w="5430">
                  <a:moveTo>
                    <a:pt x="841" y="1"/>
                  </a:moveTo>
                  <a:cubicBezTo>
                    <a:pt x="1" y="1"/>
                    <a:pt x="635" y="1145"/>
                    <a:pt x="1630" y="2417"/>
                  </a:cubicBezTo>
                  <a:cubicBezTo>
                    <a:pt x="2127" y="3039"/>
                    <a:pt x="2621" y="3395"/>
                    <a:pt x="2465" y="4723"/>
                  </a:cubicBezTo>
                  <a:cubicBezTo>
                    <a:pt x="2347" y="5683"/>
                    <a:pt x="2606" y="7160"/>
                    <a:pt x="2828" y="7843"/>
                  </a:cubicBezTo>
                  <a:cubicBezTo>
                    <a:pt x="2864" y="7957"/>
                    <a:pt x="2960" y="8004"/>
                    <a:pt x="3096" y="8004"/>
                  </a:cubicBezTo>
                  <a:cubicBezTo>
                    <a:pt x="3774" y="8004"/>
                    <a:pt x="5430" y="6815"/>
                    <a:pt x="5430" y="6815"/>
                  </a:cubicBezTo>
                  <a:cubicBezTo>
                    <a:pt x="5430" y="6815"/>
                    <a:pt x="5103" y="3882"/>
                    <a:pt x="4789" y="3331"/>
                  </a:cubicBezTo>
                  <a:cubicBezTo>
                    <a:pt x="4478" y="2774"/>
                    <a:pt x="3214" y="392"/>
                    <a:pt x="1067" y="22"/>
                  </a:cubicBezTo>
                  <a:cubicBezTo>
                    <a:pt x="982" y="8"/>
                    <a:pt x="907" y="1"/>
                    <a:pt x="841" y="1"/>
                  </a:cubicBezTo>
                  <a:close/>
                </a:path>
              </a:pathLst>
            </a:custGeom>
            <a:solidFill>
              <a:srgbClr val="8B4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g30e558a7298_0_2143"/>
            <p:cNvSpPr/>
            <p:nvPr/>
          </p:nvSpPr>
          <p:spPr>
            <a:xfrm flipH="1">
              <a:off x="6489206" y="1846525"/>
              <a:ext cx="59477" cy="135130"/>
            </a:xfrm>
            <a:custGeom>
              <a:rect b="b" l="l" r="r" t="t"/>
              <a:pathLst>
                <a:path extrusionOk="0" h="7811" w="3438">
                  <a:moveTo>
                    <a:pt x="327" y="1"/>
                  </a:moveTo>
                  <a:cubicBezTo>
                    <a:pt x="1" y="276"/>
                    <a:pt x="570" y="1290"/>
                    <a:pt x="1405" y="2357"/>
                  </a:cubicBezTo>
                  <a:cubicBezTo>
                    <a:pt x="1902" y="2979"/>
                    <a:pt x="965" y="3805"/>
                    <a:pt x="1636" y="4750"/>
                  </a:cubicBezTo>
                  <a:cubicBezTo>
                    <a:pt x="2199" y="5536"/>
                    <a:pt x="2317" y="6974"/>
                    <a:pt x="2536" y="7657"/>
                  </a:cubicBezTo>
                  <a:cubicBezTo>
                    <a:pt x="2571" y="7767"/>
                    <a:pt x="2618" y="7810"/>
                    <a:pt x="2701" y="7810"/>
                  </a:cubicBezTo>
                  <a:cubicBezTo>
                    <a:pt x="2817" y="7810"/>
                    <a:pt x="3005" y="7724"/>
                    <a:pt x="3326" y="7615"/>
                  </a:cubicBezTo>
                  <a:cubicBezTo>
                    <a:pt x="3437" y="6481"/>
                    <a:pt x="3294" y="4118"/>
                    <a:pt x="3029" y="3177"/>
                  </a:cubicBezTo>
                  <a:cubicBezTo>
                    <a:pt x="2299" y="590"/>
                    <a:pt x="901" y="861"/>
                    <a:pt x="327" y="1"/>
                  </a:cubicBezTo>
                  <a:close/>
                </a:path>
              </a:pathLst>
            </a:custGeom>
            <a:solidFill>
              <a:srgbClr val="743C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g30e558a7298_0_2143"/>
            <p:cNvSpPr/>
            <p:nvPr/>
          </p:nvSpPr>
          <p:spPr>
            <a:xfrm flipH="1">
              <a:off x="6486939" y="1887665"/>
              <a:ext cx="54582" cy="89320"/>
            </a:xfrm>
            <a:custGeom>
              <a:rect b="b" l="l" r="r" t="t"/>
              <a:pathLst>
                <a:path extrusionOk="0" h="5163" w="3155">
                  <a:moveTo>
                    <a:pt x="216" y="1"/>
                  </a:moveTo>
                  <a:cubicBezTo>
                    <a:pt x="0" y="1"/>
                    <a:pt x="6" y="798"/>
                    <a:pt x="483" y="1651"/>
                  </a:cubicBezTo>
                  <a:cubicBezTo>
                    <a:pt x="980" y="2534"/>
                    <a:pt x="3015" y="5162"/>
                    <a:pt x="3015" y="5162"/>
                  </a:cubicBezTo>
                  <a:cubicBezTo>
                    <a:pt x="2822" y="4744"/>
                    <a:pt x="3154" y="1774"/>
                    <a:pt x="2876" y="1774"/>
                  </a:cubicBezTo>
                  <a:cubicBezTo>
                    <a:pt x="2859" y="1774"/>
                    <a:pt x="2839" y="1786"/>
                    <a:pt x="2816" y="1811"/>
                  </a:cubicBezTo>
                  <a:cubicBezTo>
                    <a:pt x="2719" y="1921"/>
                    <a:pt x="2604" y="1969"/>
                    <a:pt x="2479" y="1969"/>
                  </a:cubicBezTo>
                  <a:cubicBezTo>
                    <a:pt x="1686" y="1969"/>
                    <a:pt x="447" y="70"/>
                    <a:pt x="244" y="5"/>
                  </a:cubicBezTo>
                  <a:cubicBezTo>
                    <a:pt x="234" y="2"/>
                    <a:pt x="225" y="1"/>
                    <a:pt x="216" y="1"/>
                  </a:cubicBezTo>
                  <a:close/>
                </a:path>
              </a:pathLst>
            </a:custGeom>
            <a:solidFill>
              <a:srgbClr val="8B4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g30e558a7298_0_2143"/>
            <p:cNvSpPr/>
            <p:nvPr/>
          </p:nvSpPr>
          <p:spPr>
            <a:xfrm flipH="1">
              <a:off x="6137445" y="1950741"/>
              <a:ext cx="369701" cy="286263"/>
            </a:xfrm>
            <a:custGeom>
              <a:rect b="b" l="l" r="r" t="t"/>
              <a:pathLst>
                <a:path extrusionOk="0" h="16547" w="21370">
                  <a:moveTo>
                    <a:pt x="3107" y="1"/>
                  </a:moveTo>
                  <a:cubicBezTo>
                    <a:pt x="2641" y="1015"/>
                    <a:pt x="1746" y="1243"/>
                    <a:pt x="1036" y="1243"/>
                  </a:cubicBezTo>
                  <a:cubicBezTo>
                    <a:pt x="457" y="1243"/>
                    <a:pt x="1" y="1091"/>
                    <a:pt x="1" y="1091"/>
                  </a:cubicBezTo>
                  <a:lnTo>
                    <a:pt x="1" y="1091"/>
                  </a:lnTo>
                  <a:cubicBezTo>
                    <a:pt x="1" y="1092"/>
                    <a:pt x="1092" y="7117"/>
                    <a:pt x="2159" y="9354"/>
                  </a:cubicBezTo>
                  <a:cubicBezTo>
                    <a:pt x="3233" y="11591"/>
                    <a:pt x="11596" y="14996"/>
                    <a:pt x="16240" y="16276"/>
                  </a:cubicBezTo>
                  <a:cubicBezTo>
                    <a:pt x="16929" y="16466"/>
                    <a:pt x="17521" y="16546"/>
                    <a:pt x="18030" y="16546"/>
                  </a:cubicBezTo>
                  <a:cubicBezTo>
                    <a:pt x="20957" y="16546"/>
                    <a:pt x="21137" y="13877"/>
                    <a:pt x="21137" y="13877"/>
                  </a:cubicBezTo>
                  <a:cubicBezTo>
                    <a:pt x="21370" y="11314"/>
                    <a:pt x="6782" y="7463"/>
                    <a:pt x="6782" y="7463"/>
                  </a:cubicBezTo>
                  <a:lnTo>
                    <a:pt x="3107" y="1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g30e558a7298_0_2143"/>
            <p:cNvSpPr/>
            <p:nvPr/>
          </p:nvSpPr>
          <p:spPr>
            <a:xfrm flipH="1">
              <a:off x="6137445" y="1950741"/>
              <a:ext cx="339115" cy="263669"/>
            </a:xfrm>
            <a:custGeom>
              <a:rect b="b" l="l" r="r" t="t"/>
              <a:pathLst>
                <a:path extrusionOk="0" h="15241" w="19602">
                  <a:moveTo>
                    <a:pt x="1339" y="1"/>
                  </a:moveTo>
                  <a:cubicBezTo>
                    <a:pt x="1025" y="684"/>
                    <a:pt x="515" y="1012"/>
                    <a:pt x="0" y="1151"/>
                  </a:cubicBezTo>
                  <a:cubicBezTo>
                    <a:pt x="387" y="3061"/>
                    <a:pt x="1147" y="6483"/>
                    <a:pt x="1896" y="8050"/>
                  </a:cubicBezTo>
                  <a:cubicBezTo>
                    <a:pt x="2965" y="10289"/>
                    <a:pt x="11333" y="13696"/>
                    <a:pt x="15979" y="14974"/>
                  </a:cubicBezTo>
                  <a:cubicBezTo>
                    <a:pt x="16661" y="15161"/>
                    <a:pt x="17245" y="15240"/>
                    <a:pt x="17749" y="15240"/>
                  </a:cubicBezTo>
                  <a:cubicBezTo>
                    <a:pt x="18242" y="15240"/>
                    <a:pt x="18657" y="15164"/>
                    <a:pt x="19008" y="15038"/>
                  </a:cubicBezTo>
                  <a:cubicBezTo>
                    <a:pt x="19329" y="14434"/>
                    <a:pt x="19369" y="13877"/>
                    <a:pt x="19369" y="13877"/>
                  </a:cubicBezTo>
                  <a:cubicBezTo>
                    <a:pt x="19602" y="11314"/>
                    <a:pt x="5014" y="7463"/>
                    <a:pt x="5014" y="7463"/>
                  </a:cubicBezTo>
                  <a:lnTo>
                    <a:pt x="1339" y="1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g30e558a7298_0_2143"/>
            <p:cNvSpPr/>
            <p:nvPr/>
          </p:nvSpPr>
          <p:spPr>
            <a:xfrm flipH="1">
              <a:off x="6172633" y="3221426"/>
              <a:ext cx="128937" cy="125408"/>
            </a:xfrm>
            <a:custGeom>
              <a:rect b="b" l="l" r="r" t="t"/>
              <a:pathLst>
                <a:path extrusionOk="0" h="7249" w="7453">
                  <a:moveTo>
                    <a:pt x="1912" y="1"/>
                  </a:moveTo>
                  <a:cubicBezTo>
                    <a:pt x="1857" y="1"/>
                    <a:pt x="1803" y="2"/>
                    <a:pt x="1749" y="4"/>
                  </a:cubicBezTo>
                  <a:cubicBezTo>
                    <a:pt x="1749" y="4"/>
                    <a:pt x="1" y="269"/>
                    <a:pt x="426" y="1272"/>
                  </a:cubicBezTo>
                  <a:cubicBezTo>
                    <a:pt x="848" y="2280"/>
                    <a:pt x="2853" y="3815"/>
                    <a:pt x="3117" y="4448"/>
                  </a:cubicBezTo>
                  <a:cubicBezTo>
                    <a:pt x="3372" y="5054"/>
                    <a:pt x="4878" y="7156"/>
                    <a:pt x="5474" y="7156"/>
                  </a:cubicBezTo>
                  <a:cubicBezTo>
                    <a:pt x="5501" y="7156"/>
                    <a:pt x="5527" y="7152"/>
                    <a:pt x="5551" y="7142"/>
                  </a:cubicBezTo>
                  <a:cubicBezTo>
                    <a:pt x="6084" y="6931"/>
                    <a:pt x="7453" y="7249"/>
                    <a:pt x="7295" y="4660"/>
                  </a:cubicBezTo>
                  <a:cubicBezTo>
                    <a:pt x="7144" y="2129"/>
                    <a:pt x="4212" y="1"/>
                    <a:pt x="1912" y="1"/>
                  </a:cubicBezTo>
                  <a:close/>
                </a:path>
              </a:pathLst>
            </a:custGeom>
            <a:solidFill>
              <a:srgbClr val="74A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g30e558a7298_0_2143"/>
            <p:cNvSpPr/>
            <p:nvPr/>
          </p:nvSpPr>
          <p:spPr>
            <a:xfrm flipH="1">
              <a:off x="6145455" y="2631357"/>
              <a:ext cx="171391" cy="674389"/>
            </a:xfrm>
            <a:custGeom>
              <a:rect b="b" l="l" r="r" t="t"/>
              <a:pathLst>
                <a:path extrusionOk="0" h="38982" w="9907">
                  <a:moveTo>
                    <a:pt x="7988" y="0"/>
                  </a:moveTo>
                  <a:lnTo>
                    <a:pt x="282" y="1817"/>
                  </a:lnTo>
                  <a:cubicBezTo>
                    <a:pt x="282" y="1817"/>
                    <a:pt x="0" y="13324"/>
                    <a:pt x="839" y="17089"/>
                  </a:cubicBezTo>
                  <a:cubicBezTo>
                    <a:pt x="1680" y="20853"/>
                    <a:pt x="2604" y="37521"/>
                    <a:pt x="2604" y="37521"/>
                  </a:cubicBezTo>
                  <a:cubicBezTo>
                    <a:pt x="3569" y="38616"/>
                    <a:pt x="4576" y="38981"/>
                    <a:pt x="5490" y="38981"/>
                  </a:cubicBezTo>
                  <a:cubicBezTo>
                    <a:pt x="7317" y="38981"/>
                    <a:pt x="8771" y="37521"/>
                    <a:pt x="8771" y="37521"/>
                  </a:cubicBezTo>
                  <a:cubicBezTo>
                    <a:pt x="9907" y="31707"/>
                    <a:pt x="8018" y="18389"/>
                    <a:pt x="8018" y="16699"/>
                  </a:cubicBezTo>
                  <a:cubicBezTo>
                    <a:pt x="8018" y="15008"/>
                    <a:pt x="7988" y="0"/>
                    <a:pt x="7988" y="0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g30e558a7298_0_2143"/>
            <p:cNvSpPr/>
            <p:nvPr/>
          </p:nvSpPr>
          <p:spPr>
            <a:xfrm flipH="1">
              <a:off x="6277921" y="2631323"/>
              <a:ext cx="168398" cy="755301"/>
            </a:xfrm>
            <a:custGeom>
              <a:rect b="b" l="l" r="r" t="t"/>
              <a:pathLst>
                <a:path extrusionOk="0" h="43659" w="9734">
                  <a:moveTo>
                    <a:pt x="4410" y="1"/>
                  </a:moveTo>
                  <a:cubicBezTo>
                    <a:pt x="3075" y="1"/>
                    <a:pt x="1882" y="647"/>
                    <a:pt x="1392" y="2651"/>
                  </a:cubicBezTo>
                  <a:cubicBezTo>
                    <a:pt x="0" y="8297"/>
                    <a:pt x="359" y="18080"/>
                    <a:pt x="517" y="21593"/>
                  </a:cubicBezTo>
                  <a:cubicBezTo>
                    <a:pt x="677" y="25098"/>
                    <a:pt x="517" y="41884"/>
                    <a:pt x="517" y="41884"/>
                  </a:cubicBezTo>
                  <a:cubicBezTo>
                    <a:pt x="814" y="43297"/>
                    <a:pt x="2426" y="43659"/>
                    <a:pt x="4001" y="43659"/>
                  </a:cubicBezTo>
                  <a:cubicBezTo>
                    <a:pt x="5661" y="43659"/>
                    <a:pt x="7281" y="43257"/>
                    <a:pt x="7281" y="43257"/>
                  </a:cubicBezTo>
                  <a:cubicBezTo>
                    <a:pt x="7734" y="40512"/>
                    <a:pt x="8216" y="21437"/>
                    <a:pt x="8216" y="21437"/>
                  </a:cubicBezTo>
                  <a:cubicBezTo>
                    <a:pt x="8983" y="11825"/>
                    <a:pt x="9734" y="2135"/>
                    <a:pt x="9734" y="2135"/>
                  </a:cubicBezTo>
                  <a:cubicBezTo>
                    <a:pt x="9734" y="2135"/>
                    <a:pt x="6837" y="1"/>
                    <a:pt x="4410" y="1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g30e558a7298_0_2143"/>
            <p:cNvSpPr/>
            <p:nvPr/>
          </p:nvSpPr>
          <p:spPr>
            <a:xfrm flipH="1">
              <a:off x="6281709" y="2716144"/>
              <a:ext cx="113125" cy="670410"/>
            </a:xfrm>
            <a:custGeom>
              <a:rect b="b" l="l" r="r" t="t"/>
              <a:pathLst>
                <a:path extrusionOk="0" h="38752" w="6539">
                  <a:moveTo>
                    <a:pt x="6538" y="0"/>
                  </a:moveTo>
                  <a:lnTo>
                    <a:pt x="2737" y="933"/>
                  </a:lnTo>
                  <a:cubicBezTo>
                    <a:pt x="2737" y="933"/>
                    <a:pt x="0" y="8122"/>
                    <a:pt x="416" y="18906"/>
                  </a:cubicBezTo>
                  <a:cubicBezTo>
                    <a:pt x="743" y="27252"/>
                    <a:pt x="877" y="35461"/>
                    <a:pt x="922" y="38751"/>
                  </a:cubicBezTo>
                  <a:cubicBezTo>
                    <a:pt x="960" y="38751"/>
                    <a:pt x="999" y="38751"/>
                    <a:pt x="1037" y="38751"/>
                  </a:cubicBezTo>
                  <a:cubicBezTo>
                    <a:pt x="2692" y="38751"/>
                    <a:pt x="4305" y="38354"/>
                    <a:pt x="4305" y="38354"/>
                  </a:cubicBezTo>
                  <a:cubicBezTo>
                    <a:pt x="4758" y="35609"/>
                    <a:pt x="5240" y="16534"/>
                    <a:pt x="5240" y="16534"/>
                  </a:cubicBezTo>
                  <a:cubicBezTo>
                    <a:pt x="5759" y="10062"/>
                    <a:pt x="6265" y="3565"/>
                    <a:pt x="6538" y="0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g30e558a7298_0_2143"/>
            <p:cNvSpPr/>
            <p:nvPr/>
          </p:nvSpPr>
          <p:spPr>
            <a:xfrm flipH="1">
              <a:off x="6145455" y="2633243"/>
              <a:ext cx="108506" cy="672503"/>
            </a:xfrm>
            <a:custGeom>
              <a:rect b="b" l="l" r="r" t="t"/>
              <a:pathLst>
                <a:path extrusionOk="0" h="38873" w="6272">
                  <a:moveTo>
                    <a:pt x="4353" y="0"/>
                  </a:moveTo>
                  <a:lnTo>
                    <a:pt x="1053" y="2538"/>
                  </a:lnTo>
                  <a:cubicBezTo>
                    <a:pt x="1053" y="2538"/>
                    <a:pt x="0" y="13271"/>
                    <a:pt x="1053" y="19384"/>
                  </a:cubicBezTo>
                  <a:cubicBezTo>
                    <a:pt x="2007" y="24944"/>
                    <a:pt x="1392" y="35767"/>
                    <a:pt x="1855" y="38872"/>
                  </a:cubicBezTo>
                  <a:cubicBezTo>
                    <a:pt x="3687" y="38872"/>
                    <a:pt x="5136" y="37412"/>
                    <a:pt x="5136" y="37412"/>
                  </a:cubicBezTo>
                  <a:cubicBezTo>
                    <a:pt x="6272" y="31598"/>
                    <a:pt x="4383" y="18278"/>
                    <a:pt x="4383" y="16590"/>
                  </a:cubicBezTo>
                  <a:cubicBezTo>
                    <a:pt x="4383" y="14899"/>
                    <a:pt x="4355" y="1296"/>
                    <a:pt x="4353" y="0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g30e558a7298_0_2143"/>
            <p:cNvSpPr/>
            <p:nvPr/>
          </p:nvSpPr>
          <p:spPr>
            <a:xfrm flipH="1">
              <a:off x="6109073" y="2168219"/>
              <a:ext cx="339668" cy="564931"/>
            </a:xfrm>
            <a:custGeom>
              <a:rect b="b" l="l" r="r" t="t"/>
              <a:pathLst>
                <a:path extrusionOk="0" h="32655" w="19634">
                  <a:moveTo>
                    <a:pt x="16251" y="1"/>
                  </a:moveTo>
                  <a:cubicBezTo>
                    <a:pt x="13304" y="1"/>
                    <a:pt x="10765" y="1902"/>
                    <a:pt x="6083" y="4433"/>
                  </a:cubicBezTo>
                  <a:cubicBezTo>
                    <a:pt x="1176" y="7084"/>
                    <a:pt x="2354" y="11008"/>
                    <a:pt x="2546" y="12969"/>
                  </a:cubicBezTo>
                  <a:cubicBezTo>
                    <a:pt x="2745" y="14940"/>
                    <a:pt x="2254" y="23183"/>
                    <a:pt x="975" y="28293"/>
                  </a:cubicBezTo>
                  <a:cubicBezTo>
                    <a:pt x="1" y="32196"/>
                    <a:pt x="4308" y="32655"/>
                    <a:pt x="6389" y="32655"/>
                  </a:cubicBezTo>
                  <a:cubicBezTo>
                    <a:pt x="7030" y="32655"/>
                    <a:pt x="7460" y="32611"/>
                    <a:pt x="7460" y="32611"/>
                  </a:cubicBezTo>
                  <a:cubicBezTo>
                    <a:pt x="16882" y="30157"/>
                    <a:pt x="16393" y="26033"/>
                    <a:pt x="16393" y="26033"/>
                  </a:cubicBezTo>
                  <a:cubicBezTo>
                    <a:pt x="15998" y="24754"/>
                    <a:pt x="15315" y="18470"/>
                    <a:pt x="15215" y="16607"/>
                  </a:cubicBezTo>
                  <a:cubicBezTo>
                    <a:pt x="15119" y="14737"/>
                    <a:pt x="16297" y="11501"/>
                    <a:pt x="17962" y="6493"/>
                  </a:cubicBezTo>
                  <a:cubicBezTo>
                    <a:pt x="19633" y="1488"/>
                    <a:pt x="16687" y="15"/>
                    <a:pt x="16687" y="15"/>
                  </a:cubicBezTo>
                  <a:cubicBezTo>
                    <a:pt x="16541" y="6"/>
                    <a:pt x="16396" y="1"/>
                    <a:pt x="16251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g30e558a7298_0_2143"/>
            <p:cNvSpPr/>
            <p:nvPr/>
          </p:nvSpPr>
          <p:spPr>
            <a:xfrm flipH="1">
              <a:off x="6183342" y="2172163"/>
              <a:ext cx="265451" cy="561022"/>
            </a:xfrm>
            <a:custGeom>
              <a:rect b="b" l="l" r="r" t="t"/>
              <a:pathLst>
                <a:path extrusionOk="0" h="32429" w="15344">
                  <a:moveTo>
                    <a:pt x="14517" y="0"/>
                  </a:moveTo>
                  <a:lnTo>
                    <a:pt x="14517" y="0"/>
                  </a:lnTo>
                  <a:cubicBezTo>
                    <a:pt x="12208" y="566"/>
                    <a:pt x="9834" y="2177"/>
                    <a:pt x="6086" y="4205"/>
                  </a:cubicBezTo>
                  <a:cubicBezTo>
                    <a:pt x="1181" y="6856"/>
                    <a:pt x="2357" y="10780"/>
                    <a:pt x="2549" y="12741"/>
                  </a:cubicBezTo>
                  <a:cubicBezTo>
                    <a:pt x="2748" y="14709"/>
                    <a:pt x="2257" y="22955"/>
                    <a:pt x="978" y="28065"/>
                  </a:cubicBezTo>
                  <a:cubicBezTo>
                    <a:pt x="1" y="31975"/>
                    <a:pt x="4320" y="32429"/>
                    <a:pt x="6396" y="32429"/>
                  </a:cubicBezTo>
                  <a:cubicBezTo>
                    <a:pt x="6496" y="32429"/>
                    <a:pt x="6591" y="32428"/>
                    <a:pt x="6679" y="32426"/>
                  </a:cubicBezTo>
                  <a:cubicBezTo>
                    <a:pt x="15344" y="26413"/>
                    <a:pt x="14575" y="10816"/>
                    <a:pt x="14517" y="0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g30e558a7298_0_2143"/>
            <p:cNvSpPr/>
            <p:nvPr/>
          </p:nvSpPr>
          <p:spPr>
            <a:xfrm flipH="1">
              <a:off x="6199015" y="2125367"/>
              <a:ext cx="126152" cy="120979"/>
            </a:xfrm>
            <a:custGeom>
              <a:rect b="b" l="l" r="r" t="t"/>
              <a:pathLst>
                <a:path extrusionOk="0" h="6993" w="7292">
                  <a:moveTo>
                    <a:pt x="2763" y="0"/>
                  </a:moveTo>
                  <a:cubicBezTo>
                    <a:pt x="1307" y="0"/>
                    <a:pt x="1" y="188"/>
                    <a:pt x="406" y="917"/>
                  </a:cubicBezTo>
                  <a:cubicBezTo>
                    <a:pt x="2010" y="3796"/>
                    <a:pt x="739" y="6217"/>
                    <a:pt x="754" y="6377"/>
                  </a:cubicBezTo>
                  <a:cubicBezTo>
                    <a:pt x="799" y="6811"/>
                    <a:pt x="1402" y="6993"/>
                    <a:pt x="2208" y="6993"/>
                  </a:cubicBezTo>
                  <a:cubicBezTo>
                    <a:pt x="4155" y="6993"/>
                    <a:pt x="7292" y="5934"/>
                    <a:pt x="6667" y="4804"/>
                  </a:cubicBezTo>
                  <a:cubicBezTo>
                    <a:pt x="5702" y="3034"/>
                    <a:pt x="6042" y="214"/>
                    <a:pt x="6042" y="214"/>
                  </a:cubicBezTo>
                  <a:cubicBezTo>
                    <a:pt x="6042" y="214"/>
                    <a:pt x="4317" y="0"/>
                    <a:pt x="2763" y="0"/>
                  </a:cubicBezTo>
                  <a:close/>
                </a:path>
              </a:pathLst>
            </a:custGeom>
            <a:solidFill>
              <a:srgbClr val="8B4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g30e558a7298_0_2143"/>
            <p:cNvSpPr/>
            <p:nvPr/>
          </p:nvSpPr>
          <p:spPr>
            <a:xfrm flipH="1">
              <a:off x="6204828" y="2139397"/>
              <a:ext cx="101015" cy="97589"/>
            </a:xfrm>
            <a:custGeom>
              <a:rect b="b" l="l" r="r" t="t"/>
              <a:pathLst>
                <a:path extrusionOk="0" h="5641" w="5839">
                  <a:moveTo>
                    <a:pt x="4852" y="1"/>
                  </a:moveTo>
                  <a:lnTo>
                    <a:pt x="0" y="2402"/>
                  </a:lnTo>
                  <a:cubicBezTo>
                    <a:pt x="0" y="2404"/>
                    <a:pt x="7" y="2413"/>
                    <a:pt x="7" y="2415"/>
                  </a:cubicBezTo>
                  <a:cubicBezTo>
                    <a:pt x="180" y="2458"/>
                    <a:pt x="3456" y="3286"/>
                    <a:pt x="4163" y="5640"/>
                  </a:cubicBezTo>
                  <a:cubicBezTo>
                    <a:pt x="5162" y="5231"/>
                    <a:pt x="5838" y="4669"/>
                    <a:pt x="5518" y="4086"/>
                  </a:cubicBezTo>
                  <a:cubicBezTo>
                    <a:pt x="4799" y="2778"/>
                    <a:pt x="4799" y="880"/>
                    <a:pt x="4852" y="1"/>
                  </a:cubicBezTo>
                  <a:close/>
                </a:path>
              </a:pathLst>
            </a:custGeom>
            <a:solidFill>
              <a:srgbClr val="743C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g30e558a7298_0_2143"/>
            <p:cNvSpPr/>
            <p:nvPr/>
          </p:nvSpPr>
          <p:spPr>
            <a:xfrm flipH="1">
              <a:off x="6184449" y="1982123"/>
              <a:ext cx="175024" cy="205922"/>
            </a:xfrm>
            <a:custGeom>
              <a:rect b="b" l="l" r="r" t="t"/>
              <a:pathLst>
                <a:path extrusionOk="0" h="11903" w="10117">
                  <a:moveTo>
                    <a:pt x="4056" y="1"/>
                  </a:moveTo>
                  <a:cubicBezTo>
                    <a:pt x="3112" y="1"/>
                    <a:pt x="2090" y="304"/>
                    <a:pt x="1030" y="1013"/>
                  </a:cubicBezTo>
                  <a:cubicBezTo>
                    <a:pt x="1030" y="1013"/>
                    <a:pt x="1" y="3572"/>
                    <a:pt x="210" y="5773"/>
                  </a:cubicBezTo>
                  <a:cubicBezTo>
                    <a:pt x="421" y="8142"/>
                    <a:pt x="73" y="8624"/>
                    <a:pt x="219" y="9677"/>
                  </a:cubicBezTo>
                  <a:cubicBezTo>
                    <a:pt x="285" y="10127"/>
                    <a:pt x="319" y="10810"/>
                    <a:pt x="757" y="11235"/>
                  </a:cubicBezTo>
                  <a:cubicBezTo>
                    <a:pt x="1182" y="11643"/>
                    <a:pt x="1867" y="11902"/>
                    <a:pt x="2766" y="11902"/>
                  </a:cubicBezTo>
                  <a:cubicBezTo>
                    <a:pt x="3418" y="11902"/>
                    <a:pt x="4184" y="11766"/>
                    <a:pt x="5045" y="11451"/>
                  </a:cubicBezTo>
                  <a:cubicBezTo>
                    <a:pt x="7519" y="10548"/>
                    <a:pt x="10117" y="7149"/>
                    <a:pt x="9062" y="4095"/>
                  </a:cubicBezTo>
                  <a:cubicBezTo>
                    <a:pt x="8303" y="1910"/>
                    <a:pt x="6426" y="1"/>
                    <a:pt x="4056" y="1"/>
                  </a:cubicBezTo>
                  <a:close/>
                </a:path>
              </a:pathLst>
            </a:custGeom>
            <a:solidFill>
              <a:srgbClr val="8B4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g30e558a7298_0_2143"/>
            <p:cNvSpPr/>
            <p:nvPr/>
          </p:nvSpPr>
          <p:spPr>
            <a:xfrm flipH="1">
              <a:off x="6204569" y="1982278"/>
              <a:ext cx="145960" cy="205403"/>
            </a:xfrm>
            <a:custGeom>
              <a:rect b="b" l="l" r="r" t="t"/>
              <a:pathLst>
                <a:path extrusionOk="0" h="11873" w="8437">
                  <a:moveTo>
                    <a:pt x="3273" y="0"/>
                  </a:moveTo>
                  <a:cubicBezTo>
                    <a:pt x="2406" y="54"/>
                    <a:pt x="1475" y="361"/>
                    <a:pt x="513" y="1004"/>
                  </a:cubicBezTo>
                  <a:cubicBezTo>
                    <a:pt x="513" y="1004"/>
                    <a:pt x="237" y="1691"/>
                    <a:pt x="0" y="2652"/>
                  </a:cubicBezTo>
                  <a:cubicBezTo>
                    <a:pt x="590" y="3309"/>
                    <a:pt x="1791" y="4060"/>
                    <a:pt x="1971" y="4622"/>
                  </a:cubicBezTo>
                  <a:cubicBezTo>
                    <a:pt x="2395" y="5939"/>
                    <a:pt x="2156" y="7932"/>
                    <a:pt x="1766" y="8814"/>
                  </a:cubicBezTo>
                  <a:cubicBezTo>
                    <a:pt x="1371" y="9693"/>
                    <a:pt x="2957" y="10985"/>
                    <a:pt x="2626" y="11766"/>
                  </a:cubicBezTo>
                  <a:cubicBezTo>
                    <a:pt x="2611" y="11804"/>
                    <a:pt x="2611" y="11836"/>
                    <a:pt x="2615" y="11873"/>
                  </a:cubicBezTo>
                  <a:cubicBezTo>
                    <a:pt x="3183" y="11834"/>
                    <a:pt x="3821" y="11702"/>
                    <a:pt x="4528" y="11442"/>
                  </a:cubicBezTo>
                  <a:cubicBezTo>
                    <a:pt x="6105" y="10865"/>
                    <a:pt x="7736" y="9266"/>
                    <a:pt x="8436" y="7388"/>
                  </a:cubicBezTo>
                  <a:lnTo>
                    <a:pt x="8434" y="7388"/>
                  </a:lnTo>
                  <a:cubicBezTo>
                    <a:pt x="7446" y="4641"/>
                    <a:pt x="4980" y="1341"/>
                    <a:pt x="5004" y="1166"/>
                  </a:cubicBezTo>
                  <a:cubicBezTo>
                    <a:pt x="5019" y="1059"/>
                    <a:pt x="4208" y="545"/>
                    <a:pt x="3273" y="0"/>
                  </a:cubicBezTo>
                  <a:close/>
                </a:path>
              </a:pathLst>
            </a:custGeom>
            <a:solidFill>
              <a:srgbClr val="743C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g30e558a7298_0_2143"/>
            <p:cNvSpPr/>
            <p:nvPr/>
          </p:nvSpPr>
          <p:spPr>
            <a:xfrm flipH="1">
              <a:off x="6157236" y="1953180"/>
              <a:ext cx="240107" cy="232668"/>
            </a:xfrm>
            <a:custGeom>
              <a:rect b="b" l="l" r="r" t="t"/>
              <a:pathLst>
                <a:path extrusionOk="0" h="13449" w="13879">
                  <a:moveTo>
                    <a:pt x="437" y="0"/>
                  </a:moveTo>
                  <a:cubicBezTo>
                    <a:pt x="0" y="0"/>
                    <a:pt x="2246" y="3886"/>
                    <a:pt x="4292" y="4889"/>
                  </a:cubicBezTo>
                  <a:cubicBezTo>
                    <a:pt x="5588" y="5522"/>
                    <a:pt x="5473" y="7614"/>
                    <a:pt x="5413" y="8005"/>
                  </a:cubicBezTo>
                  <a:cubicBezTo>
                    <a:pt x="5349" y="8393"/>
                    <a:pt x="4965" y="10159"/>
                    <a:pt x="5125" y="10383"/>
                  </a:cubicBezTo>
                  <a:cubicBezTo>
                    <a:pt x="5167" y="10443"/>
                    <a:pt x="5224" y="10469"/>
                    <a:pt x="5290" y="10469"/>
                  </a:cubicBezTo>
                  <a:cubicBezTo>
                    <a:pt x="5686" y="10469"/>
                    <a:pt x="6451" y="9552"/>
                    <a:pt x="6882" y="9552"/>
                  </a:cubicBezTo>
                  <a:cubicBezTo>
                    <a:pt x="6899" y="9552"/>
                    <a:pt x="6916" y="9554"/>
                    <a:pt x="6933" y="9557"/>
                  </a:cubicBezTo>
                  <a:cubicBezTo>
                    <a:pt x="8154" y="9794"/>
                    <a:pt x="7678" y="10940"/>
                    <a:pt x="6564" y="12140"/>
                  </a:cubicBezTo>
                  <a:cubicBezTo>
                    <a:pt x="5816" y="12944"/>
                    <a:pt x="6779" y="13449"/>
                    <a:pt x="7956" y="13449"/>
                  </a:cubicBezTo>
                  <a:cubicBezTo>
                    <a:pt x="8647" y="13449"/>
                    <a:pt x="9411" y="13275"/>
                    <a:pt x="9947" y="12885"/>
                  </a:cubicBezTo>
                  <a:cubicBezTo>
                    <a:pt x="10711" y="12327"/>
                    <a:pt x="10999" y="11990"/>
                    <a:pt x="12005" y="9984"/>
                  </a:cubicBezTo>
                  <a:cubicBezTo>
                    <a:pt x="13471" y="7064"/>
                    <a:pt x="13879" y="2728"/>
                    <a:pt x="10088" y="1674"/>
                  </a:cubicBezTo>
                  <a:cubicBezTo>
                    <a:pt x="6463" y="664"/>
                    <a:pt x="2706" y="1375"/>
                    <a:pt x="538" y="39"/>
                  </a:cubicBezTo>
                  <a:cubicBezTo>
                    <a:pt x="495" y="13"/>
                    <a:pt x="462" y="0"/>
                    <a:pt x="437" y="0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g30e558a7298_0_2143"/>
            <p:cNvSpPr/>
            <p:nvPr/>
          </p:nvSpPr>
          <p:spPr>
            <a:xfrm flipH="1">
              <a:off x="6155506" y="1953820"/>
              <a:ext cx="234934" cy="233014"/>
            </a:xfrm>
            <a:custGeom>
              <a:rect b="b" l="l" r="r" t="t"/>
              <a:pathLst>
                <a:path extrusionOk="0" h="13469" w="13580">
                  <a:moveTo>
                    <a:pt x="133" y="0"/>
                  </a:moveTo>
                  <a:cubicBezTo>
                    <a:pt x="0" y="0"/>
                    <a:pt x="2783" y="3742"/>
                    <a:pt x="6974" y="4538"/>
                  </a:cubicBezTo>
                  <a:cubicBezTo>
                    <a:pt x="8792" y="4886"/>
                    <a:pt x="8982" y="5611"/>
                    <a:pt x="8905" y="7584"/>
                  </a:cubicBezTo>
                  <a:cubicBezTo>
                    <a:pt x="8828" y="9490"/>
                    <a:pt x="9315" y="11977"/>
                    <a:pt x="6124" y="13048"/>
                  </a:cubicBezTo>
                  <a:cubicBezTo>
                    <a:pt x="6551" y="13355"/>
                    <a:pt x="7041" y="13469"/>
                    <a:pt x="7519" y="13469"/>
                  </a:cubicBezTo>
                  <a:cubicBezTo>
                    <a:pt x="8370" y="13469"/>
                    <a:pt x="9186" y="13110"/>
                    <a:pt x="9548" y="12848"/>
                  </a:cubicBezTo>
                  <a:cubicBezTo>
                    <a:pt x="10312" y="12290"/>
                    <a:pt x="10600" y="11953"/>
                    <a:pt x="11606" y="9947"/>
                  </a:cubicBezTo>
                  <a:cubicBezTo>
                    <a:pt x="13072" y="7027"/>
                    <a:pt x="13580" y="3520"/>
                    <a:pt x="10118" y="1645"/>
                  </a:cubicBezTo>
                  <a:cubicBezTo>
                    <a:pt x="8720" y="886"/>
                    <a:pt x="7468" y="758"/>
                    <a:pt x="6209" y="758"/>
                  </a:cubicBezTo>
                  <a:cubicBezTo>
                    <a:pt x="5562" y="758"/>
                    <a:pt x="4914" y="792"/>
                    <a:pt x="4243" y="792"/>
                  </a:cubicBezTo>
                  <a:cubicBezTo>
                    <a:pt x="2996" y="792"/>
                    <a:pt x="1672" y="674"/>
                    <a:pt x="139" y="2"/>
                  </a:cubicBezTo>
                  <a:cubicBezTo>
                    <a:pt x="137" y="1"/>
                    <a:pt x="135" y="0"/>
                    <a:pt x="133" y="0"/>
                  </a:cubicBezTo>
                  <a:close/>
                </a:path>
              </a:pathLst>
            </a:custGeom>
            <a:solidFill>
              <a:srgbClr val="0B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g30e558a7298_0_2143"/>
            <p:cNvSpPr/>
            <p:nvPr/>
          </p:nvSpPr>
          <p:spPr>
            <a:xfrm flipH="1">
              <a:off x="6187736" y="2187993"/>
              <a:ext cx="157101" cy="71120"/>
            </a:xfrm>
            <a:custGeom>
              <a:rect b="b" l="l" r="r" t="t"/>
              <a:pathLst>
                <a:path extrusionOk="0" h="4111" w="9081">
                  <a:moveTo>
                    <a:pt x="7569" y="1"/>
                  </a:moveTo>
                  <a:cubicBezTo>
                    <a:pt x="7569" y="1"/>
                    <a:pt x="7395" y="2031"/>
                    <a:pt x="4018" y="2031"/>
                  </a:cubicBezTo>
                  <a:cubicBezTo>
                    <a:pt x="3510" y="2031"/>
                    <a:pt x="2929" y="1985"/>
                    <a:pt x="2265" y="1879"/>
                  </a:cubicBezTo>
                  <a:lnTo>
                    <a:pt x="0" y="3329"/>
                  </a:lnTo>
                  <a:cubicBezTo>
                    <a:pt x="0" y="3329"/>
                    <a:pt x="2318" y="4110"/>
                    <a:pt x="4643" y="4110"/>
                  </a:cubicBezTo>
                  <a:cubicBezTo>
                    <a:pt x="6309" y="4110"/>
                    <a:pt x="7979" y="3709"/>
                    <a:pt x="8801" y="2330"/>
                  </a:cubicBezTo>
                  <a:cubicBezTo>
                    <a:pt x="9081" y="1862"/>
                    <a:pt x="8745" y="296"/>
                    <a:pt x="7569" y="1"/>
                  </a:cubicBez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g30e558a7298_0_2143"/>
            <p:cNvSpPr/>
            <p:nvPr/>
          </p:nvSpPr>
          <p:spPr>
            <a:xfrm flipH="1">
              <a:off x="6713068" y="2148030"/>
              <a:ext cx="102572" cy="111222"/>
            </a:xfrm>
            <a:custGeom>
              <a:rect b="b" l="l" r="r" t="t"/>
              <a:pathLst>
                <a:path extrusionOk="0" h="6429" w="5929">
                  <a:moveTo>
                    <a:pt x="1802" y="0"/>
                  </a:moveTo>
                  <a:cubicBezTo>
                    <a:pt x="1589" y="0"/>
                    <a:pt x="0" y="1810"/>
                    <a:pt x="456" y="2975"/>
                  </a:cubicBezTo>
                  <a:cubicBezTo>
                    <a:pt x="987" y="4341"/>
                    <a:pt x="1322" y="5933"/>
                    <a:pt x="4985" y="6429"/>
                  </a:cubicBezTo>
                  <a:cubicBezTo>
                    <a:pt x="4985" y="6429"/>
                    <a:pt x="5929" y="5338"/>
                    <a:pt x="5600" y="4117"/>
                  </a:cubicBezTo>
                  <a:cubicBezTo>
                    <a:pt x="5600" y="4117"/>
                    <a:pt x="3929" y="2209"/>
                    <a:pt x="3988" y="1553"/>
                  </a:cubicBezTo>
                  <a:cubicBezTo>
                    <a:pt x="4025" y="1178"/>
                    <a:pt x="3747" y="924"/>
                    <a:pt x="3504" y="924"/>
                  </a:cubicBezTo>
                  <a:cubicBezTo>
                    <a:pt x="3324" y="924"/>
                    <a:pt x="3163" y="1063"/>
                    <a:pt x="3164" y="1395"/>
                  </a:cubicBezTo>
                  <a:cubicBezTo>
                    <a:pt x="3169" y="2174"/>
                    <a:pt x="3591" y="2945"/>
                    <a:pt x="3591" y="2945"/>
                  </a:cubicBezTo>
                  <a:cubicBezTo>
                    <a:pt x="3591" y="2945"/>
                    <a:pt x="1350" y="977"/>
                    <a:pt x="1773" y="172"/>
                  </a:cubicBezTo>
                  <a:cubicBezTo>
                    <a:pt x="1834" y="54"/>
                    <a:pt x="1838" y="0"/>
                    <a:pt x="1802" y="0"/>
                  </a:cubicBezTo>
                  <a:close/>
                </a:path>
              </a:pathLst>
            </a:custGeom>
            <a:solidFill>
              <a:srgbClr val="8B4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g30e558a7298_0_2143"/>
            <p:cNvSpPr/>
            <p:nvPr/>
          </p:nvSpPr>
          <p:spPr>
            <a:xfrm flipH="1">
              <a:off x="6314060" y="2214323"/>
              <a:ext cx="441202" cy="161046"/>
            </a:xfrm>
            <a:custGeom>
              <a:rect b="b" l="l" r="r" t="t"/>
              <a:pathLst>
                <a:path extrusionOk="0" h="9309" w="25503">
                  <a:moveTo>
                    <a:pt x="2121" y="1"/>
                  </a:moveTo>
                  <a:lnTo>
                    <a:pt x="2121" y="1"/>
                  </a:lnTo>
                  <a:cubicBezTo>
                    <a:pt x="2219" y="1952"/>
                    <a:pt x="1" y="2629"/>
                    <a:pt x="1" y="2629"/>
                  </a:cubicBezTo>
                  <a:cubicBezTo>
                    <a:pt x="1" y="2629"/>
                    <a:pt x="4812" y="7231"/>
                    <a:pt x="6723" y="8667"/>
                  </a:cubicBezTo>
                  <a:cubicBezTo>
                    <a:pt x="7339" y="9128"/>
                    <a:pt x="8560" y="9308"/>
                    <a:pt x="10085" y="9308"/>
                  </a:cubicBezTo>
                  <a:cubicBezTo>
                    <a:pt x="13304" y="9308"/>
                    <a:pt x="17875" y="8504"/>
                    <a:pt x="20958" y="7839"/>
                  </a:cubicBezTo>
                  <a:cubicBezTo>
                    <a:pt x="25502" y="6857"/>
                    <a:pt x="24083" y="3600"/>
                    <a:pt x="24083" y="3600"/>
                  </a:cubicBezTo>
                  <a:cubicBezTo>
                    <a:pt x="23833" y="3000"/>
                    <a:pt x="22714" y="2778"/>
                    <a:pt x="21197" y="2778"/>
                  </a:cubicBezTo>
                  <a:cubicBezTo>
                    <a:pt x="16911" y="2778"/>
                    <a:pt x="9453" y="4545"/>
                    <a:pt x="9453" y="4545"/>
                  </a:cubicBezTo>
                  <a:lnTo>
                    <a:pt x="2121" y="1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g30e558a7298_0_2143"/>
            <p:cNvSpPr/>
            <p:nvPr/>
          </p:nvSpPr>
          <p:spPr>
            <a:xfrm flipH="1">
              <a:off x="6335080" y="2214323"/>
              <a:ext cx="387382" cy="111602"/>
            </a:xfrm>
            <a:custGeom>
              <a:rect b="b" l="l" r="r" t="t"/>
              <a:pathLst>
                <a:path extrusionOk="0" h="6451" w="22392">
                  <a:moveTo>
                    <a:pt x="225" y="1"/>
                  </a:moveTo>
                  <a:cubicBezTo>
                    <a:pt x="248" y="428"/>
                    <a:pt x="154" y="791"/>
                    <a:pt x="0" y="1104"/>
                  </a:cubicBezTo>
                  <a:cubicBezTo>
                    <a:pt x="2261" y="2836"/>
                    <a:pt x="6483" y="6005"/>
                    <a:pt x="7629" y="6375"/>
                  </a:cubicBezTo>
                  <a:cubicBezTo>
                    <a:pt x="7791" y="6427"/>
                    <a:pt x="8079" y="6450"/>
                    <a:pt x="8465" y="6450"/>
                  </a:cubicBezTo>
                  <a:cubicBezTo>
                    <a:pt x="11419" y="6450"/>
                    <a:pt x="20134" y="5081"/>
                    <a:pt x="22392" y="4718"/>
                  </a:cubicBezTo>
                  <a:cubicBezTo>
                    <a:pt x="22392" y="4080"/>
                    <a:pt x="22187" y="3600"/>
                    <a:pt x="22187" y="3600"/>
                  </a:cubicBezTo>
                  <a:cubicBezTo>
                    <a:pt x="21937" y="3000"/>
                    <a:pt x="20818" y="2778"/>
                    <a:pt x="19301" y="2778"/>
                  </a:cubicBezTo>
                  <a:cubicBezTo>
                    <a:pt x="15015" y="2778"/>
                    <a:pt x="7557" y="4545"/>
                    <a:pt x="7557" y="4545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FD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3"/>
          <p:cNvSpPr/>
          <p:nvPr/>
        </p:nvSpPr>
        <p:spPr>
          <a:xfrm>
            <a:off x="0" y="0"/>
            <a:ext cx="308378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3"/>
          <p:cNvSpPr txBox="1"/>
          <p:nvPr>
            <p:ph type="title"/>
          </p:nvPr>
        </p:nvSpPr>
        <p:spPr>
          <a:xfrm>
            <a:off x="280175" y="2098950"/>
            <a:ext cx="29226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lay"/>
              <a:buNone/>
            </a:pPr>
            <a:r>
              <a:rPr lang="en-US">
                <a:solidFill>
                  <a:srgbClr val="FFFFFF"/>
                </a:solidFill>
              </a:rPr>
              <a:t>USER JOURNEY</a:t>
            </a:r>
            <a:endParaRPr/>
          </a:p>
        </p:txBody>
      </p:sp>
      <p:sp>
        <p:nvSpPr>
          <p:cNvPr id="2501" name="Google Shape;2501;p3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2" name="Google Shape;250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075" y="773274"/>
            <a:ext cx="7338450" cy="53114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8" name="Google Shape;2508;p2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9" name="Google Shape;2509;p27"/>
          <p:cNvSpPr txBox="1"/>
          <p:nvPr/>
        </p:nvSpPr>
        <p:spPr>
          <a:xfrm>
            <a:off x="1024128" y="585216"/>
            <a:ext cx="80182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sz="5000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METHODOLOGY</a:t>
            </a:r>
            <a:endParaRPr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510" name="Google Shape;2510;p27"/>
          <p:cNvSpPr txBox="1"/>
          <p:nvPr/>
        </p:nvSpPr>
        <p:spPr>
          <a:xfrm>
            <a:off x="1024053" y="1983275"/>
            <a:ext cx="801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Executive Summary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➔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collection methodology: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◆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Alpha Vantage API, Yahoo Finance API (yfinance)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◆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Kaggle for S&amp;P 500 and Vanguard 500 Index Fund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➔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Storage: PostgreSQL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➔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Perform exploratory data analysis (EDA) using visualization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➔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Create an interactive dashboard using Tableau for metric comparisons and performance visualizations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➔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Visualization Features: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◆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Time-series analysis for historical trends in SPY and VOO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Twentieth Century"/>
              <a:buChar char="◆"/>
            </a:pPr>
            <a:r>
              <a:rPr lang="en-US" sz="160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Comparison Charts to easily visualize performance and risk profiles</a:t>
            </a:r>
            <a:endParaRPr sz="16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</a:endParaRPr>
          </a:p>
          <a:p>
            <a:pPr indent="-14605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4605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4605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4605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14605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accent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1" name="Google Shape;2511;p27"/>
          <p:cNvSpPr/>
          <p:nvPr/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2" name="Google Shape;2512;p27"/>
          <p:cNvSpPr/>
          <p:nvPr/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3" name="Google Shape;2513;p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2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19" name="Google Shape;2519;p28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20" name="Google Shape;2520;p2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1" name="Google Shape;252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2" name="Google Shape;2522;p28"/>
          <p:cNvSpPr/>
          <p:nvPr/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23" name="Google Shape;2523;p28"/>
          <p:cNvSpPr txBox="1"/>
          <p:nvPr>
            <p:ph type="title"/>
          </p:nvPr>
        </p:nvSpPr>
        <p:spPr>
          <a:xfrm>
            <a:off x="4365356" y="806365"/>
            <a:ext cx="7020747" cy="5229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wentieth Century"/>
              <a:buNone/>
            </a:pPr>
            <a:r>
              <a:rPr lang="en-US" sz="6600"/>
              <a:t>DATA EXTRACTION</a:t>
            </a:r>
            <a:endParaRPr sz="6600"/>
          </a:p>
        </p:txBody>
      </p:sp>
      <p:cxnSp>
        <p:nvCxnSpPr>
          <p:cNvPr id="2524" name="Google Shape;2524;p28"/>
          <p:cNvCxnSpPr/>
          <p:nvPr/>
        </p:nvCxnSpPr>
        <p:spPr>
          <a:xfrm>
            <a:off x="405993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9" name="Google Shape;2529;p2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0" name="Google Shape;253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31" name="Google Shape;2531;p29"/>
          <p:cNvSpPr txBox="1"/>
          <p:nvPr/>
        </p:nvSpPr>
        <p:spPr>
          <a:xfrm>
            <a:off x="472552" y="804325"/>
            <a:ext cx="38841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sz="5000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DATA COLLECTION</a:t>
            </a:r>
            <a:endParaRPr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cxnSp>
        <p:nvCxnSpPr>
          <p:cNvPr id="2532" name="Google Shape;2532;p29"/>
          <p:cNvCxnSpPr/>
          <p:nvPr/>
        </p:nvCxnSpPr>
        <p:spPr>
          <a:xfrm>
            <a:off x="4677597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3" name="Google Shape;2533;p29"/>
          <p:cNvSpPr txBox="1"/>
          <p:nvPr>
            <p:ph idx="4294967295" type="body"/>
          </p:nvPr>
        </p:nvSpPr>
        <p:spPr>
          <a:xfrm>
            <a:off x="4998555" y="676383"/>
            <a:ext cx="62577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</a:pPr>
            <a:r>
              <a:rPr lang="en-US" sz="2100">
                <a:solidFill>
                  <a:schemeClr val="accent6"/>
                </a:solidFill>
              </a:rPr>
              <a:t>Retrieve historical VOO and SPY data from Kaggle datasets</a:t>
            </a:r>
            <a:endParaRPr sz="2100">
              <a:solidFill>
                <a:schemeClr val="accent6"/>
              </a:solidFill>
            </a:endParaRPr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6"/>
              </a:solidFill>
            </a:endParaRPr>
          </a:p>
          <a:p>
            <a:pPr indent="-1333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-US" sz="2100">
                <a:solidFill>
                  <a:schemeClr val="accent6"/>
                </a:solidFill>
              </a:rPr>
              <a:t>Retrieve up-to-date information from y</a:t>
            </a:r>
            <a:r>
              <a:rPr lang="en-US" sz="2100">
                <a:solidFill>
                  <a:schemeClr val="accent6"/>
                </a:solidFill>
              </a:rPr>
              <a:t>finance</a:t>
            </a:r>
            <a:r>
              <a:rPr lang="en-US" sz="2100">
                <a:solidFill>
                  <a:schemeClr val="accent6"/>
                </a:solidFill>
              </a:rPr>
              <a:t> API</a:t>
            </a:r>
            <a:endParaRPr sz="2100">
              <a:solidFill>
                <a:schemeClr val="accent6"/>
              </a:solidFill>
            </a:endParaRPr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6"/>
              </a:solidFill>
            </a:endParaRPr>
          </a:p>
          <a:p>
            <a:pPr indent="-1333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-US" sz="2100">
                <a:solidFill>
                  <a:schemeClr val="accent6"/>
                </a:solidFill>
              </a:rPr>
              <a:t>Utilize the yf.Ticker() and ticker.history() methods to retrieve data from specific dates in history</a:t>
            </a:r>
            <a:endParaRPr sz="2100">
              <a:solidFill>
                <a:schemeClr val="accent6"/>
              </a:solidFill>
            </a:endParaRPr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6"/>
              </a:solidFill>
            </a:endParaRPr>
          </a:p>
          <a:p>
            <a:pPr indent="-1333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-US" sz="2100">
                <a:solidFill>
                  <a:schemeClr val="accent6"/>
                </a:solidFill>
              </a:rPr>
              <a:t>Convert responses retrieved from API to DataFrames for data analysis </a:t>
            </a:r>
            <a:endParaRPr sz="2100">
              <a:solidFill>
                <a:schemeClr val="accent6"/>
              </a:solidFill>
            </a:endParaRPr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6"/>
              </a:solidFill>
            </a:endParaRPr>
          </a:p>
          <a:p>
            <a:pPr indent="-1333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-US" sz="2100">
                <a:solidFill>
                  <a:schemeClr val="accent6"/>
                </a:solidFill>
              </a:rPr>
              <a:t>Clean data from NULL or MISSING values by replacing missing/null values</a:t>
            </a:r>
            <a:endParaRPr sz="2100">
              <a:solidFill>
                <a:schemeClr val="accent6"/>
              </a:solidFill>
            </a:endParaRPr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6"/>
              </a:solidFill>
            </a:endParaRPr>
          </a:p>
          <a:p>
            <a:pPr indent="-13335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●"/>
            </a:pPr>
            <a:r>
              <a:rPr lang="en-US" sz="2100">
                <a:solidFill>
                  <a:schemeClr val="accent6"/>
                </a:solidFill>
              </a:rPr>
              <a:t>Overall goal: parse data desired and convert into Pandas DataFrame table</a:t>
            </a:r>
            <a:endParaRPr sz="2100">
              <a:solidFill>
                <a:schemeClr val="accent6"/>
              </a:solidFill>
            </a:endParaRPr>
          </a:p>
        </p:txBody>
      </p:sp>
      <p:sp>
        <p:nvSpPr>
          <p:cNvPr id="2534" name="Google Shape;2534;p2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29"/>
          <p:cNvSpPr/>
          <p:nvPr/>
        </p:nvSpPr>
        <p:spPr>
          <a:xfrm>
            <a:off x="1027925" y="5139325"/>
            <a:ext cx="1031975" cy="914400"/>
          </a:xfrm>
          <a:custGeom>
            <a:rect b="b" l="l" r="r" t="t"/>
            <a:pathLst>
              <a:path extrusionOk="0" h="347" w="347">
                <a:moveTo>
                  <a:pt x="347" y="307"/>
                </a:moveTo>
                <a:lnTo>
                  <a:pt x="285" y="307"/>
                </a:lnTo>
                <a:lnTo>
                  <a:pt x="285" y="43"/>
                </a:lnTo>
                <a:lnTo>
                  <a:pt x="209" y="43"/>
                </a:lnTo>
                <a:lnTo>
                  <a:pt x="152" y="100"/>
                </a:lnTo>
                <a:lnTo>
                  <a:pt x="93" y="59"/>
                </a:lnTo>
                <a:lnTo>
                  <a:pt x="43" y="109"/>
                </a:lnTo>
                <a:lnTo>
                  <a:pt x="43" y="0"/>
                </a:lnTo>
                <a:lnTo>
                  <a:pt x="22" y="0"/>
                </a:lnTo>
                <a:lnTo>
                  <a:pt x="22" y="21"/>
                </a:lnTo>
                <a:lnTo>
                  <a:pt x="0" y="21"/>
                </a:lnTo>
                <a:lnTo>
                  <a:pt x="0" y="43"/>
                </a:lnTo>
                <a:lnTo>
                  <a:pt x="22" y="43"/>
                </a:lnTo>
                <a:lnTo>
                  <a:pt x="22" y="62"/>
                </a:lnTo>
                <a:lnTo>
                  <a:pt x="0" y="62"/>
                </a:lnTo>
                <a:lnTo>
                  <a:pt x="0" y="83"/>
                </a:lnTo>
                <a:lnTo>
                  <a:pt x="22" y="83"/>
                </a:lnTo>
                <a:lnTo>
                  <a:pt x="22" y="102"/>
                </a:lnTo>
                <a:lnTo>
                  <a:pt x="0" y="102"/>
                </a:lnTo>
                <a:lnTo>
                  <a:pt x="0" y="124"/>
                </a:lnTo>
                <a:lnTo>
                  <a:pt x="22" y="124"/>
                </a:lnTo>
                <a:lnTo>
                  <a:pt x="22" y="143"/>
                </a:lnTo>
                <a:lnTo>
                  <a:pt x="0" y="143"/>
                </a:lnTo>
                <a:lnTo>
                  <a:pt x="0" y="164"/>
                </a:lnTo>
                <a:lnTo>
                  <a:pt x="22" y="164"/>
                </a:lnTo>
                <a:lnTo>
                  <a:pt x="22" y="183"/>
                </a:lnTo>
                <a:lnTo>
                  <a:pt x="0" y="183"/>
                </a:lnTo>
                <a:lnTo>
                  <a:pt x="0" y="204"/>
                </a:lnTo>
                <a:lnTo>
                  <a:pt x="22" y="204"/>
                </a:lnTo>
                <a:lnTo>
                  <a:pt x="22" y="223"/>
                </a:lnTo>
                <a:lnTo>
                  <a:pt x="0" y="223"/>
                </a:lnTo>
                <a:lnTo>
                  <a:pt x="0" y="245"/>
                </a:lnTo>
                <a:lnTo>
                  <a:pt x="22" y="245"/>
                </a:lnTo>
                <a:lnTo>
                  <a:pt x="22" y="266"/>
                </a:lnTo>
                <a:lnTo>
                  <a:pt x="0" y="266"/>
                </a:lnTo>
                <a:lnTo>
                  <a:pt x="0" y="285"/>
                </a:lnTo>
                <a:lnTo>
                  <a:pt x="22" y="285"/>
                </a:lnTo>
                <a:lnTo>
                  <a:pt x="22" y="307"/>
                </a:lnTo>
                <a:lnTo>
                  <a:pt x="0" y="307"/>
                </a:lnTo>
                <a:lnTo>
                  <a:pt x="0" y="326"/>
                </a:lnTo>
                <a:lnTo>
                  <a:pt x="22" y="326"/>
                </a:lnTo>
                <a:lnTo>
                  <a:pt x="22" y="347"/>
                </a:lnTo>
                <a:lnTo>
                  <a:pt x="43" y="347"/>
                </a:lnTo>
                <a:lnTo>
                  <a:pt x="43" y="326"/>
                </a:lnTo>
                <a:lnTo>
                  <a:pt x="62" y="326"/>
                </a:lnTo>
                <a:lnTo>
                  <a:pt x="62" y="347"/>
                </a:lnTo>
                <a:lnTo>
                  <a:pt x="83" y="347"/>
                </a:lnTo>
                <a:lnTo>
                  <a:pt x="83" y="326"/>
                </a:lnTo>
                <a:lnTo>
                  <a:pt x="102" y="326"/>
                </a:lnTo>
                <a:lnTo>
                  <a:pt x="102" y="347"/>
                </a:lnTo>
                <a:lnTo>
                  <a:pt x="124" y="347"/>
                </a:lnTo>
                <a:lnTo>
                  <a:pt x="124" y="326"/>
                </a:lnTo>
                <a:lnTo>
                  <a:pt x="143" y="326"/>
                </a:lnTo>
                <a:lnTo>
                  <a:pt x="143" y="347"/>
                </a:lnTo>
                <a:lnTo>
                  <a:pt x="164" y="347"/>
                </a:lnTo>
                <a:lnTo>
                  <a:pt x="164" y="326"/>
                </a:lnTo>
                <a:lnTo>
                  <a:pt x="183" y="326"/>
                </a:lnTo>
                <a:lnTo>
                  <a:pt x="183" y="347"/>
                </a:lnTo>
                <a:lnTo>
                  <a:pt x="204" y="347"/>
                </a:lnTo>
                <a:lnTo>
                  <a:pt x="204" y="326"/>
                </a:lnTo>
                <a:lnTo>
                  <a:pt x="226" y="326"/>
                </a:lnTo>
                <a:lnTo>
                  <a:pt x="226" y="347"/>
                </a:lnTo>
                <a:lnTo>
                  <a:pt x="245" y="347"/>
                </a:lnTo>
                <a:lnTo>
                  <a:pt x="245" y="326"/>
                </a:lnTo>
                <a:lnTo>
                  <a:pt x="266" y="326"/>
                </a:lnTo>
                <a:lnTo>
                  <a:pt x="266" y="347"/>
                </a:lnTo>
                <a:lnTo>
                  <a:pt x="285" y="347"/>
                </a:lnTo>
                <a:lnTo>
                  <a:pt x="285" y="326"/>
                </a:lnTo>
                <a:lnTo>
                  <a:pt x="306" y="326"/>
                </a:lnTo>
                <a:lnTo>
                  <a:pt x="306" y="347"/>
                </a:lnTo>
                <a:lnTo>
                  <a:pt x="325" y="347"/>
                </a:lnTo>
                <a:lnTo>
                  <a:pt x="325" y="326"/>
                </a:lnTo>
                <a:lnTo>
                  <a:pt x="347" y="326"/>
                </a:lnTo>
                <a:lnTo>
                  <a:pt x="347" y="307"/>
                </a:lnTo>
                <a:close/>
                <a:moveTo>
                  <a:pt x="266" y="307"/>
                </a:moveTo>
                <a:lnTo>
                  <a:pt x="55" y="307"/>
                </a:lnTo>
                <a:lnTo>
                  <a:pt x="133" y="209"/>
                </a:lnTo>
                <a:lnTo>
                  <a:pt x="176" y="252"/>
                </a:lnTo>
                <a:lnTo>
                  <a:pt x="218" y="166"/>
                </a:lnTo>
                <a:lnTo>
                  <a:pt x="266" y="181"/>
                </a:lnTo>
                <a:lnTo>
                  <a:pt x="266" y="307"/>
                </a:lnTo>
                <a:close/>
                <a:moveTo>
                  <a:pt x="95" y="85"/>
                </a:moveTo>
                <a:lnTo>
                  <a:pt x="154" y="126"/>
                </a:lnTo>
                <a:lnTo>
                  <a:pt x="218" y="62"/>
                </a:lnTo>
                <a:lnTo>
                  <a:pt x="266" y="62"/>
                </a:lnTo>
                <a:lnTo>
                  <a:pt x="266" y="159"/>
                </a:lnTo>
                <a:lnTo>
                  <a:pt x="209" y="140"/>
                </a:lnTo>
                <a:lnTo>
                  <a:pt x="171" y="219"/>
                </a:lnTo>
                <a:lnTo>
                  <a:pt x="133" y="178"/>
                </a:lnTo>
                <a:lnTo>
                  <a:pt x="43" y="288"/>
                </a:lnTo>
                <a:lnTo>
                  <a:pt x="43" y="138"/>
                </a:lnTo>
                <a:lnTo>
                  <a:pt x="95" y="8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6" name="Google Shape;2536;p29"/>
          <p:cNvGrpSpPr/>
          <p:nvPr/>
        </p:nvGrpSpPr>
        <p:grpSpPr>
          <a:xfrm>
            <a:off x="2664188" y="4861959"/>
            <a:ext cx="1031984" cy="914382"/>
            <a:chOff x="1529080" y="1411300"/>
            <a:chExt cx="382570" cy="382571"/>
          </a:xfrm>
        </p:grpSpPr>
        <p:sp>
          <p:nvSpPr>
            <p:cNvPr id="2537" name="Google Shape;2537;p29"/>
            <p:cNvSpPr/>
            <p:nvPr/>
          </p:nvSpPr>
          <p:spPr>
            <a:xfrm>
              <a:off x="1529080" y="1411300"/>
              <a:ext cx="382570" cy="382571"/>
            </a:xfrm>
            <a:custGeom>
              <a:rect b="b" l="l" r="r" t="t"/>
              <a:pathLst>
                <a:path extrusionOk="0" h="146" w="146">
                  <a:moveTo>
                    <a:pt x="129" y="137"/>
                  </a:moveTo>
                  <a:cubicBezTo>
                    <a:pt x="129" y="94"/>
                    <a:pt x="129" y="94"/>
                    <a:pt x="129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26" y="58"/>
                    <a:pt x="138" y="45"/>
                    <a:pt x="137" y="29"/>
                  </a:cubicBezTo>
                  <a:cubicBezTo>
                    <a:pt x="137" y="13"/>
                    <a:pt x="124" y="1"/>
                    <a:pt x="108" y="0"/>
                  </a:cubicBezTo>
                  <a:cubicBezTo>
                    <a:pt x="91" y="0"/>
                    <a:pt x="77" y="14"/>
                    <a:pt x="77" y="30"/>
                  </a:cubicBezTo>
                  <a:cubicBezTo>
                    <a:pt x="77" y="45"/>
                    <a:pt x="89" y="58"/>
                    <a:pt x="103" y="60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58" y="58"/>
                    <a:pt x="69" y="45"/>
                    <a:pt x="69" y="29"/>
                  </a:cubicBezTo>
                  <a:cubicBezTo>
                    <a:pt x="68" y="13"/>
                    <a:pt x="55" y="1"/>
                    <a:pt x="40" y="0"/>
                  </a:cubicBezTo>
                  <a:cubicBezTo>
                    <a:pt x="23" y="0"/>
                    <a:pt x="9" y="14"/>
                    <a:pt x="9" y="30"/>
                  </a:cubicBezTo>
                  <a:cubicBezTo>
                    <a:pt x="9" y="45"/>
                    <a:pt x="20" y="58"/>
                    <a:pt x="35" y="60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37"/>
                    <a:pt x="146" y="137"/>
                    <a:pt x="146" y="137"/>
                  </a:cubicBezTo>
                  <a:lnTo>
                    <a:pt x="129" y="137"/>
                  </a:lnTo>
                  <a:close/>
                  <a:moveTo>
                    <a:pt x="18" y="30"/>
                  </a:moveTo>
                  <a:cubicBezTo>
                    <a:pt x="18" y="18"/>
                    <a:pt x="27" y="9"/>
                    <a:pt x="39" y="9"/>
                  </a:cubicBezTo>
                  <a:cubicBezTo>
                    <a:pt x="51" y="9"/>
                    <a:pt x="60" y="18"/>
                    <a:pt x="60" y="30"/>
                  </a:cubicBezTo>
                  <a:cubicBezTo>
                    <a:pt x="60" y="42"/>
                    <a:pt x="51" y="51"/>
                    <a:pt x="39" y="51"/>
                  </a:cubicBezTo>
                  <a:cubicBezTo>
                    <a:pt x="27" y="51"/>
                    <a:pt x="18" y="42"/>
                    <a:pt x="18" y="30"/>
                  </a:cubicBezTo>
                  <a:close/>
                  <a:moveTo>
                    <a:pt x="52" y="137"/>
                  </a:moveTo>
                  <a:cubicBezTo>
                    <a:pt x="26" y="137"/>
                    <a:pt x="26" y="137"/>
                    <a:pt x="26" y="137"/>
                  </a:cubicBezTo>
                  <a:cubicBezTo>
                    <a:pt x="26" y="103"/>
                    <a:pt x="26" y="103"/>
                    <a:pt x="26" y="103"/>
                  </a:cubicBezTo>
                  <a:cubicBezTo>
                    <a:pt x="52" y="103"/>
                    <a:pt x="52" y="103"/>
                    <a:pt x="52" y="103"/>
                  </a:cubicBezTo>
                  <a:lnTo>
                    <a:pt x="52" y="137"/>
                  </a:lnTo>
                  <a:close/>
                  <a:moveTo>
                    <a:pt x="52" y="94"/>
                  </a:moveTo>
                  <a:cubicBezTo>
                    <a:pt x="26" y="94"/>
                    <a:pt x="26" y="94"/>
                    <a:pt x="26" y="9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52" y="86"/>
                    <a:pt x="52" y="86"/>
                    <a:pt x="52" y="86"/>
                  </a:cubicBezTo>
                  <a:lnTo>
                    <a:pt x="52" y="94"/>
                  </a:lnTo>
                  <a:close/>
                  <a:moveTo>
                    <a:pt x="86" y="30"/>
                  </a:moveTo>
                  <a:cubicBezTo>
                    <a:pt x="86" y="18"/>
                    <a:pt x="96" y="9"/>
                    <a:pt x="107" y="9"/>
                  </a:cubicBezTo>
                  <a:cubicBezTo>
                    <a:pt x="119" y="9"/>
                    <a:pt x="129" y="18"/>
                    <a:pt x="129" y="30"/>
                  </a:cubicBezTo>
                  <a:cubicBezTo>
                    <a:pt x="129" y="42"/>
                    <a:pt x="119" y="51"/>
                    <a:pt x="107" y="51"/>
                  </a:cubicBezTo>
                  <a:cubicBezTo>
                    <a:pt x="96" y="51"/>
                    <a:pt x="86" y="42"/>
                    <a:pt x="86" y="30"/>
                  </a:cubicBezTo>
                  <a:close/>
                  <a:moveTo>
                    <a:pt x="120" y="137"/>
                  </a:moveTo>
                  <a:cubicBezTo>
                    <a:pt x="95" y="137"/>
                    <a:pt x="95" y="137"/>
                    <a:pt x="95" y="137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120" y="129"/>
                    <a:pt x="120" y="129"/>
                    <a:pt x="120" y="129"/>
                  </a:cubicBezTo>
                  <a:lnTo>
                    <a:pt x="120" y="137"/>
                  </a:lnTo>
                  <a:close/>
                  <a:moveTo>
                    <a:pt x="120" y="120"/>
                  </a:moveTo>
                  <a:cubicBezTo>
                    <a:pt x="95" y="120"/>
                    <a:pt x="95" y="120"/>
                    <a:pt x="95" y="120"/>
                  </a:cubicBezTo>
                  <a:cubicBezTo>
                    <a:pt x="95" y="103"/>
                    <a:pt x="95" y="103"/>
                    <a:pt x="95" y="103"/>
                  </a:cubicBezTo>
                  <a:cubicBezTo>
                    <a:pt x="120" y="103"/>
                    <a:pt x="120" y="103"/>
                    <a:pt x="120" y="103"/>
                  </a:cubicBezTo>
                  <a:lnTo>
                    <a:pt x="120" y="1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597436" y="1453195"/>
              <a:ext cx="67253" cy="71663"/>
            </a:xfrm>
            <a:custGeom>
              <a:rect b="b" l="l" r="r" t="t"/>
              <a:pathLst>
                <a:path extrusionOk="0" h="65" w="61">
                  <a:moveTo>
                    <a:pt x="40" y="65"/>
                  </a:moveTo>
                  <a:lnTo>
                    <a:pt x="40" y="36"/>
                  </a:lnTo>
                  <a:lnTo>
                    <a:pt x="50" y="43"/>
                  </a:lnTo>
                  <a:lnTo>
                    <a:pt x="61" y="27"/>
                  </a:lnTo>
                  <a:lnTo>
                    <a:pt x="31" y="0"/>
                  </a:lnTo>
                  <a:lnTo>
                    <a:pt x="0" y="27"/>
                  </a:lnTo>
                  <a:lnTo>
                    <a:pt x="12" y="43"/>
                  </a:lnTo>
                  <a:lnTo>
                    <a:pt x="21" y="36"/>
                  </a:lnTo>
                  <a:lnTo>
                    <a:pt x="21" y="65"/>
                  </a:lnTo>
                  <a:lnTo>
                    <a:pt x="40" y="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1774940" y="1456503"/>
              <a:ext cx="70560" cy="70561"/>
            </a:xfrm>
            <a:custGeom>
              <a:rect b="b" l="l" r="r" t="t"/>
              <a:pathLst>
                <a:path extrusionOk="0" h="64" w="64">
                  <a:moveTo>
                    <a:pt x="64" y="40"/>
                  </a:moveTo>
                  <a:lnTo>
                    <a:pt x="50" y="24"/>
                  </a:lnTo>
                  <a:lnTo>
                    <a:pt x="43" y="31"/>
                  </a:lnTo>
                  <a:lnTo>
                    <a:pt x="43" y="0"/>
                  </a:lnTo>
                  <a:lnTo>
                    <a:pt x="21" y="0"/>
                  </a:lnTo>
                  <a:lnTo>
                    <a:pt x="21" y="31"/>
                  </a:lnTo>
                  <a:lnTo>
                    <a:pt x="12" y="24"/>
                  </a:lnTo>
                  <a:lnTo>
                    <a:pt x="0" y="40"/>
                  </a:lnTo>
                  <a:lnTo>
                    <a:pt x="31" y="64"/>
                  </a:lnTo>
                  <a:lnTo>
                    <a:pt x="64" y="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4" name="Google Shape;2544;p30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5" name="Google Shape;2545;p30"/>
          <p:cNvSpPr txBox="1"/>
          <p:nvPr/>
        </p:nvSpPr>
        <p:spPr>
          <a:xfrm>
            <a:off x="1024129" y="585216"/>
            <a:ext cx="443179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 sz="50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YAHOO FINANCE</a:t>
            </a:r>
            <a:r>
              <a:rPr lang="en-US" sz="5000" cap="none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rPr>
              <a:t> </a:t>
            </a:r>
            <a:endParaRPr>
              <a:solidFill>
                <a:schemeClr val="dk1"/>
              </a:solidFill>
              <a:latin typeface="Baloo 2 ExtraBold"/>
              <a:ea typeface="Baloo 2 ExtraBold"/>
              <a:cs typeface="Baloo 2 ExtraBold"/>
              <a:sym typeface="Baloo 2 ExtraBold"/>
            </a:endParaRPr>
          </a:p>
        </p:txBody>
      </p:sp>
      <p:sp>
        <p:nvSpPr>
          <p:cNvPr id="2546" name="Google Shape;2546;p30"/>
          <p:cNvSpPr txBox="1"/>
          <p:nvPr>
            <p:ph idx="4294967295" type="body"/>
          </p:nvPr>
        </p:nvSpPr>
        <p:spPr>
          <a:xfrm>
            <a:off x="762000" y="2084825"/>
            <a:ext cx="41853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15875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500"/>
              <a:buChar char="●"/>
            </a:pPr>
            <a:r>
              <a:rPr lang="en-US" sz="2200">
                <a:solidFill>
                  <a:schemeClr val="accent6"/>
                </a:solidFill>
              </a:rPr>
              <a:t>With the </a:t>
            </a:r>
            <a:r>
              <a:rPr i="1" lang="en-US" sz="2200">
                <a:solidFill>
                  <a:schemeClr val="accent6"/>
                </a:solidFill>
              </a:rPr>
              <a:t>yfinance</a:t>
            </a:r>
            <a:r>
              <a:rPr lang="en-US" sz="2200">
                <a:solidFill>
                  <a:schemeClr val="accent6"/>
                </a:solidFill>
              </a:rPr>
              <a:t> API library, retrieve data on any stock index with the yf.Ticker() method</a:t>
            </a:r>
            <a:endParaRPr sz="2200">
              <a:solidFill>
                <a:schemeClr val="accent6"/>
              </a:solidFill>
            </a:endParaRPr>
          </a:p>
          <a:p>
            <a:pPr indent="-1397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-US" sz="2200">
                <a:solidFill>
                  <a:schemeClr val="accent6"/>
                </a:solidFill>
              </a:rPr>
              <a:t>voo.history(period=period) retrieves specific data based on the last period (e.g. 1 month, 2 months, 3mo, etc.)</a:t>
            </a:r>
            <a:endParaRPr sz="2200">
              <a:solidFill>
                <a:schemeClr val="accent6"/>
              </a:solidFill>
            </a:endParaRPr>
          </a:p>
          <a:p>
            <a:pPr indent="-1397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-US" sz="2200">
                <a:solidFill>
                  <a:schemeClr val="accent6"/>
                </a:solidFill>
              </a:rPr>
              <a:t>Converted API response to DataFrame and applied DF methods</a:t>
            </a:r>
            <a:endParaRPr sz="2200">
              <a:solidFill>
                <a:schemeClr val="accent6"/>
              </a:solidFill>
            </a:endParaRPr>
          </a:p>
          <a:p>
            <a:pPr indent="-1397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</a:pPr>
            <a:r>
              <a:rPr lang="en-US" sz="2200">
                <a:solidFill>
                  <a:schemeClr val="accent6"/>
                </a:solidFill>
              </a:rPr>
              <a:t>Cleaned data of nulls (no nulls were found)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47" name="Google Shape;2547;p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8" name="Google Shape;25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850" y="263799"/>
            <a:ext cx="6996751" cy="61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3" name="Google Shape;2553;p3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4" name="Google Shape;2554;p31"/>
          <p:cNvSpPr txBox="1"/>
          <p:nvPr>
            <p:ph type="title"/>
          </p:nvPr>
        </p:nvSpPr>
        <p:spPr>
          <a:xfrm>
            <a:off x="1024128" y="585216"/>
            <a:ext cx="3133581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</a:pPr>
            <a:r>
              <a:rPr lang="en-US"/>
              <a:t>THE DATA MODEL </a:t>
            </a:r>
            <a:endParaRPr/>
          </a:p>
        </p:txBody>
      </p:sp>
      <p:pic>
        <p:nvPicPr>
          <p:cNvPr id="2555" name="Google Shape;25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34" y="152400"/>
            <a:ext cx="6431594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61" name="Google Shape;2561;p32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62" name="Google Shape;2562;p3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3" name="Google Shape;2563;p32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64" name="Google Shape;2564;p32"/>
          <p:cNvSpPr/>
          <p:nvPr/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65" name="Google Shape;2565;p32"/>
          <p:cNvSpPr txBox="1"/>
          <p:nvPr>
            <p:ph type="title"/>
          </p:nvPr>
        </p:nvSpPr>
        <p:spPr>
          <a:xfrm>
            <a:off x="990096" y="977900"/>
            <a:ext cx="6539558" cy="3327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sz="5400"/>
              <a:t>BUSINESS INTELLIGENCE</a:t>
            </a:r>
            <a:endParaRPr/>
          </a:p>
        </p:txBody>
      </p:sp>
      <p:cxnSp>
        <p:nvCxnSpPr>
          <p:cNvPr id="2566" name="Google Shape;2566;p32"/>
          <p:cNvCxnSpPr/>
          <p:nvPr/>
        </p:nvCxnSpPr>
        <p:spPr>
          <a:xfrm>
            <a:off x="2158680" y="4476657"/>
            <a:ext cx="5370974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7" name="Google Shape;2567;p32"/>
          <p:cNvSpPr/>
          <p:nvPr/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3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3" name="Google Shape;2573;p33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74" name="Google Shape;2574;p3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5" name="Google Shape;2575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6" name="Google Shape;2576;p33"/>
          <p:cNvSpPr/>
          <p:nvPr/>
        </p:nvSpPr>
        <p:spPr>
          <a:xfrm>
            <a:off x="484632" y="486184"/>
            <a:ext cx="3248522" cy="588563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77" name="Google Shape;2577;p33"/>
          <p:cNvSpPr txBox="1"/>
          <p:nvPr>
            <p:ph idx="1" type="body"/>
          </p:nvPr>
        </p:nvSpPr>
        <p:spPr>
          <a:xfrm>
            <a:off x="768485" y="858475"/>
            <a:ext cx="26298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dk2"/>
                </a:solidFill>
              </a:rPr>
              <a:t>ETF Comparison</a:t>
            </a:r>
            <a:endParaRPr sz="24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>
                <a:solidFill>
                  <a:schemeClr val="dk2"/>
                </a:solidFill>
              </a:rPr>
              <a:t>expense ratios, risk scores, etc.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dk2"/>
                </a:solidFill>
              </a:rPr>
              <a:t>Performance </a:t>
            </a:r>
            <a:endParaRPr sz="24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>
                <a:solidFill>
                  <a:schemeClr val="dk2"/>
                </a:solidFill>
              </a:rPr>
              <a:t>Time series, heatmaps, </a:t>
            </a:r>
            <a:r>
              <a:rPr lang="en-US">
                <a:solidFill>
                  <a:schemeClr val="dk2"/>
                </a:solidFill>
              </a:rPr>
              <a:t>etc.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dk2"/>
                </a:solidFill>
              </a:rPr>
              <a:t>Custom Views</a:t>
            </a:r>
            <a:endParaRPr sz="24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>
                <a:solidFill>
                  <a:schemeClr val="dk2"/>
                </a:solidFill>
              </a:rPr>
              <a:t>ETF holdings, sector weights , etc.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sz="2400">
                <a:solidFill>
                  <a:schemeClr val="dk2"/>
                </a:solidFill>
              </a:rPr>
              <a:t>Engagement </a:t>
            </a:r>
            <a:r>
              <a:rPr lang="en-US" sz="2400">
                <a:solidFill>
                  <a:schemeClr val="dk2"/>
                </a:solidFill>
              </a:rPr>
              <a:t>Insights</a:t>
            </a:r>
            <a:endParaRPr sz="24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>
                <a:solidFill>
                  <a:schemeClr val="dk2"/>
                </a:solidFill>
              </a:rPr>
              <a:t>popular metrics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8" name="Google Shape;2578;p33"/>
          <p:cNvSpPr/>
          <p:nvPr/>
        </p:nvSpPr>
        <p:spPr>
          <a:xfrm>
            <a:off x="3897745" y="486184"/>
            <a:ext cx="7794722" cy="588563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10 ways to add value to your dashboards with maps" id="2579" name="Google Shape;257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" l="28687" r="1" t="0"/>
          <a:stretch/>
        </p:blipFill>
        <p:spPr>
          <a:xfrm>
            <a:off x="3897745" y="486184"/>
            <a:ext cx="7794722" cy="588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580" name="Google Shape;2580;p33"/>
          <p:cNvSpPr txBox="1"/>
          <p:nvPr>
            <p:ph type="title"/>
          </p:nvPr>
        </p:nvSpPr>
        <p:spPr>
          <a:xfrm>
            <a:off x="4299626" y="858475"/>
            <a:ext cx="6984459" cy="5141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6000" cap="none">
                <a:solidFill>
                  <a:srgbClr val="FFFFFF"/>
                </a:solidFill>
                <a:highlight>
                  <a:schemeClr val="dk1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WHAT ARE THE METRICS/CHARTS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3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6" name="Google Shape;2586;p34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87" name="Google Shape;2587;p3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8" name="Google Shape;2588;p34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89" name="Google Shape;2589;p34"/>
          <p:cNvSpPr/>
          <p:nvPr/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590" name="Google Shape;2590;p34"/>
          <p:cNvSpPr txBox="1"/>
          <p:nvPr>
            <p:ph type="title"/>
          </p:nvPr>
        </p:nvSpPr>
        <p:spPr>
          <a:xfrm>
            <a:off x="990096" y="977900"/>
            <a:ext cx="6539558" cy="3327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sz="5400"/>
              <a:t>APPLICATION STACK</a:t>
            </a:r>
            <a:endParaRPr/>
          </a:p>
        </p:txBody>
      </p:sp>
      <p:cxnSp>
        <p:nvCxnSpPr>
          <p:cNvPr id="2591" name="Google Shape;2591;p34"/>
          <p:cNvCxnSpPr/>
          <p:nvPr/>
        </p:nvCxnSpPr>
        <p:spPr>
          <a:xfrm>
            <a:off x="2158680" y="4476657"/>
            <a:ext cx="5370974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2" name="Google Shape;2592;p34"/>
          <p:cNvSpPr/>
          <p:nvPr/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30f25624283_1_17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 Stack</a:t>
            </a:r>
            <a:endParaRPr/>
          </a:p>
        </p:txBody>
      </p:sp>
      <p:sp>
        <p:nvSpPr>
          <p:cNvPr id="2598" name="Google Shape;2598;g30f25624283_1_17"/>
          <p:cNvSpPr txBox="1"/>
          <p:nvPr>
            <p:ph idx="4" type="subTitle"/>
          </p:nvPr>
        </p:nvSpPr>
        <p:spPr>
          <a:xfrm>
            <a:off x="-325200" y="1941955"/>
            <a:ext cx="3141900" cy="51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  <a:endParaRPr/>
          </a:p>
        </p:txBody>
      </p:sp>
      <p:sp>
        <p:nvSpPr>
          <p:cNvPr id="2599" name="Google Shape;2599;g30f25624283_1_17"/>
          <p:cNvSpPr txBox="1"/>
          <p:nvPr>
            <p:ph idx="4" type="subTitle"/>
          </p:nvPr>
        </p:nvSpPr>
        <p:spPr>
          <a:xfrm>
            <a:off x="2143213" y="2451955"/>
            <a:ext cx="3141900" cy="51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</a:t>
            </a:r>
            <a:endParaRPr/>
          </a:p>
        </p:txBody>
      </p:sp>
      <p:sp>
        <p:nvSpPr>
          <p:cNvPr id="2600" name="Google Shape;2600;g30f25624283_1_17"/>
          <p:cNvSpPr txBox="1"/>
          <p:nvPr>
            <p:ph idx="4" type="subTitle"/>
          </p:nvPr>
        </p:nvSpPr>
        <p:spPr>
          <a:xfrm>
            <a:off x="4601838" y="2038230"/>
            <a:ext cx="3141900" cy="51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endParaRPr/>
          </a:p>
        </p:txBody>
      </p:sp>
      <p:sp>
        <p:nvSpPr>
          <p:cNvPr id="2601" name="Google Shape;2601;g30f25624283_1_17"/>
          <p:cNvSpPr txBox="1"/>
          <p:nvPr>
            <p:ph idx="4" type="subTitle"/>
          </p:nvPr>
        </p:nvSpPr>
        <p:spPr>
          <a:xfrm>
            <a:off x="6956063" y="2890305"/>
            <a:ext cx="3141900" cy="51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Science</a:t>
            </a:r>
            <a:br>
              <a:rPr lang="en-US"/>
            </a:br>
            <a:r>
              <a:rPr lang="en-US"/>
              <a:t>Libraries</a:t>
            </a:r>
            <a:endParaRPr/>
          </a:p>
        </p:txBody>
      </p:sp>
      <p:sp>
        <p:nvSpPr>
          <p:cNvPr id="2602" name="Google Shape;2602;g30f25624283_1_17"/>
          <p:cNvSpPr txBox="1"/>
          <p:nvPr>
            <p:ph idx="4" type="subTitle"/>
          </p:nvPr>
        </p:nvSpPr>
        <p:spPr>
          <a:xfrm>
            <a:off x="9365763" y="2451942"/>
            <a:ext cx="3141900" cy="5100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</a:t>
            </a:r>
            <a:endParaRPr/>
          </a:p>
        </p:txBody>
      </p:sp>
      <p:pic>
        <p:nvPicPr>
          <p:cNvPr id="2603" name="Google Shape;2603;g30f25624283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40" y="2721354"/>
            <a:ext cx="1335827" cy="133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g30f25624283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900" y="2479099"/>
            <a:ext cx="1193402" cy="119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g30f25624283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830" y="3927575"/>
            <a:ext cx="881390" cy="90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g30f25624283_1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825" y="5091576"/>
            <a:ext cx="881400" cy="96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g30f25624283_1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9063" y="3472325"/>
            <a:ext cx="1458025" cy="5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g30f25624283_1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9063" y="4371038"/>
            <a:ext cx="1458028" cy="65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g30f25624283_1_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0812" y="5413325"/>
            <a:ext cx="1754550" cy="5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g30f25624283_1_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000" y="3256142"/>
            <a:ext cx="1754552" cy="801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g30f25624283_1_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74875" y="3441333"/>
            <a:ext cx="2080118" cy="43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2" name="Google Shape;2612;g30f25624283_1_17"/>
          <p:cNvCxnSpPr/>
          <p:nvPr/>
        </p:nvCxnSpPr>
        <p:spPr>
          <a:xfrm flipH="1">
            <a:off x="2558400" y="1868600"/>
            <a:ext cx="26400" cy="4383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3" name="Google Shape;2613;g30f25624283_1_17"/>
          <p:cNvCxnSpPr/>
          <p:nvPr/>
        </p:nvCxnSpPr>
        <p:spPr>
          <a:xfrm flipH="1">
            <a:off x="4968100" y="1868600"/>
            <a:ext cx="26400" cy="4383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4" name="Google Shape;2614;g30f25624283_1_17"/>
          <p:cNvCxnSpPr/>
          <p:nvPr/>
        </p:nvCxnSpPr>
        <p:spPr>
          <a:xfrm flipH="1">
            <a:off x="7449488" y="1868600"/>
            <a:ext cx="26400" cy="4383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5" name="Google Shape;2615;g30f25624283_1_17"/>
          <p:cNvCxnSpPr/>
          <p:nvPr/>
        </p:nvCxnSpPr>
        <p:spPr>
          <a:xfrm flipH="1">
            <a:off x="9640250" y="1868600"/>
            <a:ext cx="26400" cy="4383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30f25624283_3_127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71" name="Google Shape;2371;g30f25624283_3_127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372" name="Google Shape;2372;g30f25624283_3_12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3" name="Google Shape;2373;g30f25624283_3_1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74" name="Google Shape;2374;g30f25624283_3_127"/>
          <p:cNvSpPr/>
          <p:nvPr/>
        </p:nvSpPr>
        <p:spPr>
          <a:xfrm>
            <a:off x="466928" y="484632"/>
            <a:ext cx="11244000" cy="58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75" name="Google Shape;2375;g30f25624283_3_127"/>
          <p:cNvSpPr txBox="1"/>
          <p:nvPr>
            <p:ph type="title"/>
          </p:nvPr>
        </p:nvSpPr>
        <p:spPr>
          <a:xfrm>
            <a:off x="809275" y="748075"/>
            <a:ext cx="70206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wentieth Century"/>
              <a:buNone/>
            </a:pPr>
            <a:r>
              <a:rPr lang="en-US" sz="5200"/>
              <a:t>The Team</a:t>
            </a:r>
            <a:endParaRPr sz="5200"/>
          </a:p>
        </p:txBody>
      </p:sp>
      <p:sp>
        <p:nvSpPr>
          <p:cNvPr id="2376" name="Google Shape;2376;g30f25624283_3_127"/>
          <p:cNvSpPr txBox="1"/>
          <p:nvPr/>
        </p:nvSpPr>
        <p:spPr>
          <a:xfrm>
            <a:off x="5032213" y="3295929"/>
            <a:ext cx="22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Olu Kukoyi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7" name="Google Shape;2377;g30f25624283_3_127"/>
          <p:cNvSpPr txBox="1"/>
          <p:nvPr/>
        </p:nvSpPr>
        <p:spPr>
          <a:xfrm>
            <a:off x="2958145" y="3291967"/>
            <a:ext cx="18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Abdul Andha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8" name="Google Shape;2378;g30f25624283_3_127"/>
          <p:cNvSpPr txBox="1"/>
          <p:nvPr/>
        </p:nvSpPr>
        <p:spPr>
          <a:xfrm>
            <a:off x="7508000" y="3293938"/>
            <a:ext cx="175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Nur Mazumder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79" name="Google Shape;2379;g30f25624283_3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00" y="1781988"/>
            <a:ext cx="1486800" cy="14868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0" name="Google Shape;2380;g30f25624283_3_127"/>
          <p:cNvPicPr preferRelativeResize="0"/>
          <p:nvPr/>
        </p:nvPicPr>
        <p:blipFill rotWithShape="1">
          <a:blip r:embed="rId4">
            <a:alphaModFix/>
          </a:blip>
          <a:srcRect b="2427" l="11337" r="14418" t="10555"/>
          <a:stretch/>
        </p:blipFill>
        <p:spPr>
          <a:xfrm>
            <a:off x="3141838" y="1754863"/>
            <a:ext cx="1486800" cy="14922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1" name="Google Shape;2381;g30f25624283_3_127"/>
          <p:cNvSpPr txBox="1"/>
          <p:nvPr/>
        </p:nvSpPr>
        <p:spPr>
          <a:xfrm>
            <a:off x="4968238" y="5662967"/>
            <a:ext cx="22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Tajwar Rahman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2" name="Google Shape;2382;g30f25624283_3_127"/>
          <p:cNvSpPr txBox="1"/>
          <p:nvPr/>
        </p:nvSpPr>
        <p:spPr>
          <a:xfrm>
            <a:off x="2970595" y="5659029"/>
            <a:ext cx="187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Jay Noppone P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3" name="Google Shape;2383;g30f25624283_3_127"/>
          <p:cNvSpPr txBox="1"/>
          <p:nvPr/>
        </p:nvSpPr>
        <p:spPr>
          <a:xfrm>
            <a:off x="7579455" y="5659029"/>
            <a:ext cx="16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Mansij Mishra</a:t>
            </a:r>
            <a:endParaRPr b="1" sz="16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84" name="Google Shape;2384;g30f25624283_3_127"/>
          <p:cNvPicPr preferRelativeResize="0"/>
          <p:nvPr/>
        </p:nvPicPr>
        <p:blipFill rotWithShape="1">
          <a:blip r:embed="rId5">
            <a:alphaModFix/>
          </a:blip>
          <a:srcRect b="21972" l="30884" r="30572" t="48867"/>
          <a:stretch/>
        </p:blipFill>
        <p:spPr>
          <a:xfrm>
            <a:off x="7623138" y="4163287"/>
            <a:ext cx="1486800" cy="14997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5" name="Google Shape;2385;g30f25624283_3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850" y="4169725"/>
            <a:ext cx="1486800" cy="14868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6" name="Google Shape;2386;g30f25624283_3_127"/>
          <p:cNvPicPr preferRelativeResize="0"/>
          <p:nvPr/>
        </p:nvPicPr>
        <p:blipFill rotWithShape="1">
          <a:blip r:embed="rId7">
            <a:alphaModFix/>
          </a:blip>
          <a:srcRect b="12355" l="0" r="0" t="12355"/>
          <a:stretch/>
        </p:blipFill>
        <p:spPr>
          <a:xfrm>
            <a:off x="5427325" y="4166867"/>
            <a:ext cx="1486800" cy="1492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7" name="Google Shape;2387;g30f25624283_3_127"/>
          <p:cNvPicPr preferRelativeResize="0"/>
          <p:nvPr/>
        </p:nvPicPr>
        <p:blipFill rotWithShape="1">
          <a:blip r:embed="rId8">
            <a:alphaModFix/>
          </a:blip>
          <a:srcRect b="-180" l="0" r="0" t="-190"/>
          <a:stretch/>
        </p:blipFill>
        <p:spPr>
          <a:xfrm>
            <a:off x="7579450" y="1779142"/>
            <a:ext cx="1486800" cy="1492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30f25624283_1_0"/>
          <p:cNvSpPr txBox="1"/>
          <p:nvPr>
            <p:ph type="title"/>
          </p:nvPr>
        </p:nvSpPr>
        <p:spPr>
          <a:xfrm>
            <a:off x="1001925" y="431142"/>
            <a:ext cx="10280700" cy="6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Team Roles</a:t>
            </a:r>
            <a:endParaRPr/>
          </a:p>
        </p:txBody>
      </p:sp>
      <p:pic>
        <p:nvPicPr>
          <p:cNvPr id="2621" name="Google Shape;2621;g30f25624283_1_0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789796" y="2522642"/>
            <a:ext cx="2030155" cy="1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g30f25624283_1_0">
            <a:hlinkClick r:id="rId4"/>
          </p:cNvPr>
          <p:cNvSpPr txBox="1"/>
          <p:nvPr/>
        </p:nvSpPr>
        <p:spPr>
          <a:xfrm>
            <a:off x="728925" y="1597500"/>
            <a:ext cx="2151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Backend </a:t>
            </a:r>
            <a:endParaRPr b="1" sz="1900">
              <a:solidFill>
                <a:srgbClr val="869FB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Engineers (x2)</a:t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23" name="Google Shape;2623;g30f25624283_1_0">
            <a:hlinkClick r:id="rId5"/>
          </p:cNvPr>
          <p:cNvSpPr txBox="1"/>
          <p:nvPr/>
        </p:nvSpPr>
        <p:spPr>
          <a:xfrm>
            <a:off x="3704402" y="1597488"/>
            <a:ext cx="1830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Database </a:t>
            </a:r>
            <a:endParaRPr b="1" sz="1900">
              <a:solidFill>
                <a:srgbClr val="869FB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Engineer (x2)</a:t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24" name="Google Shape;2624;g30f25624283_1_0">
            <a:hlinkClick r:id="rId6"/>
          </p:cNvPr>
          <p:cNvSpPr txBox="1"/>
          <p:nvPr/>
        </p:nvSpPr>
        <p:spPr>
          <a:xfrm>
            <a:off x="6514464" y="1597500"/>
            <a:ext cx="19581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Devops</a:t>
            </a:r>
            <a:r>
              <a:rPr b="1" lang="en-US" sz="1900">
                <a:solidFill>
                  <a:schemeClr val="dk2"/>
                </a:solidFill>
              </a:rPr>
              <a:t> 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</a:rPr>
              <a:t>Engineer (x1)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25" name="Google Shape;2625;g30f25624283_1_0">
            <a:hlinkClick r:id="rId7"/>
          </p:cNvPr>
          <p:cNvSpPr txBox="1"/>
          <p:nvPr/>
        </p:nvSpPr>
        <p:spPr>
          <a:xfrm>
            <a:off x="9452626" y="1597500"/>
            <a:ext cx="18300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Full-Stack</a:t>
            </a:r>
            <a:endParaRPr b="1" sz="1900">
              <a:solidFill>
                <a:srgbClr val="869FB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869FB2"/>
                </a:solidFill>
              </a:rPr>
              <a:t>Engineer (x1)</a:t>
            </a:r>
            <a:endParaRPr b="1" sz="1900">
              <a:solidFill>
                <a:srgbClr val="869FB2"/>
              </a:solidFill>
            </a:endParaRPr>
          </a:p>
        </p:txBody>
      </p:sp>
      <p:pic>
        <p:nvPicPr>
          <p:cNvPr id="2626" name="Google Shape;2626;g30f25624283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34773" y="2187135"/>
            <a:ext cx="1693895" cy="169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g30f25624283_1_0"/>
          <p:cNvPicPr preferRelativeResize="0"/>
          <p:nvPr/>
        </p:nvPicPr>
        <p:blipFill rotWithShape="1">
          <a:blip r:embed="rId9">
            <a:alphaModFix/>
          </a:blip>
          <a:srcRect b="6377" l="0" r="0" t="6377"/>
          <a:stretch/>
        </p:blipFill>
        <p:spPr>
          <a:xfrm>
            <a:off x="6430190" y="2284454"/>
            <a:ext cx="1829995" cy="15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g30f25624283_1_0"/>
          <p:cNvPicPr preferRelativeResize="0"/>
          <p:nvPr/>
        </p:nvPicPr>
        <p:blipFill rotWithShape="1">
          <a:blip r:embed="rId10">
            <a:alphaModFix/>
          </a:blip>
          <a:srcRect b="9256" l="0" r="0" t="9256"/>
          <a:stretch/>
        </p:blipFill>
        <p:spPr>
          <a:xfrm>
            <a:off x="9361693" y="2389873"/>
            <a:ext cx="1829965" cy="149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g30f25624283_1_0">
            <a:hlinkClick r:id="rId11"/>
          </p:cNvPr>
          <p:cNvSpPr txBox="1"/>
          <p:nvPr/>
        </p:nvSpPr>
        <p:spPr>
          <a:xfrm>
            <a:off x="789800" y="4316050"/>
            <a:ext cx="2151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Olu</a:t>
            </a:r>
            <a:endParaRPr b="1" sz="1900">
              <a:solidFill>
                <a:srgbClr val="869FB2"/>
              </a:solidFill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Jay</a:t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30" name="Google Shape;2630;g30f25624283_1_0">
            <a:hlinkClick r:id="rId12"/>
          </p:cNvPr>
          <p:cNvSpPr txBox="1"/>
          <p:nvPr/>
        </p:nvSpPr>
        <p:spPr>
          <a:xfrm>
            <a:off x="3485975" y="4316050"/>
            <a:ext cx="2151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Tajwar</a:t>
            </a:r>
            <a:endParaRPr b="1" sz="1900">
              <a:solidFill>
                <a:srgbClr val="869FB2"/>
              </a:solidFill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Nur</a:t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31" name="Google Shape;2631;g30f25624283_1_0">
            <a:hlinkClick r:id="rId13"/>
          </p:cNvPr>
          <p:cNvSpPr txBox="1"/>
          <p:nvPr/>
        </p:nvSpPr>
        <p:spPr>
          <a:xfrm>
            <a:off x="6388813" y="4271425"/>
            <a:ext cx="2151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Abdul</a:t>
            </a:r>
            <a:endParaRPr b="1" sz="1900">
              <a:solidFill>
                <a:srgbClr val="869FB2"/>
              </a:solidFill>
            </a:endParaRPr>
          </a:p>
        </p:txBody>
      </p:sp>
      <p:sp>
        <p:nvSpPr>
          <p:cNvPr id="2632" name="Google Shape;2632;g30f25624283_1_0">
            <a:hlinkClick r:id="rId14"/>
          </p:cNvPr>
          <p:cNvSpPr txBox="1"/>
          <p:nvPr/>
        </p:nvSpPr>
        <p:spPr>
          <a:xfrm>
            <a:off x="9291675" y="4271425"/>
            <a:ext cx="21519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1900"/>
              <a:buChar char="●"/>
            </a:pPr>
            <a:r>
              <a:rPr b="1" lang="en-US" sz="1900">
                <a:solidFill>
                  <a:srgbClr val="869FB2"/>
                </a:solidFill>
              </a:rPr>
              <a:t>Mansij</a:t>
            </a:r>
            <a:endParaRPr b="1" sz="1900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7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7"/>
          <p:cNvSpPr txBox="1"/>
          <p:nvPr>
            <p:ph type="title"/>
          </p:nvPr>
        </p:nvSpPr>
        <p:spPr>
          <a:xfrm>
            <a:off x="3315031" y="1380754"/>
            <a:ext cx="5561938" cy="251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sz="6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Q&amp;A</a:t>
            </a:r>
            <a:endParaRPr/>
          </a:p>
        </p:txBody>
      </p:sp>
      <p:sp>
        <p:nvSpPr>
          <p:cNvPr id="2642" name="Google Shape;2642;p7"/>
          <p:cNvSpPr/>
          <p:nvPr/>
        </p:nvSpPr>
        <p:spPr>
          <a:xfrm flipH="1" rot="-1577571">
            <a:off x="2494119" y="6170"/>
            <a:ext cx="6816262" cy="6816262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509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7"/>
          <p:cNvSpPr/>
          <p:nvPr/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30efda5fb66_0_0"/>
          <p:cNvSpPr txBox="1"/>
          <p:nvPr>
            <p:ph idx="13" type="subTitle"/>
          </p:nvPr>
        </p:nvSpPr>
        <p:spPr>
          <a:xfrm>
            <a:off x="7454325" y="1890828"/>
            <a:ext cx="3944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Data Extraction</a:t>
            </a:r>
            <a:endParaRPr/>
          </a:p>
        </p:txBody>
      </p:sp>
      <p:sp>
        <p:nvSpPr>
          <p:cNvPr id="2393" name="Google Shape;2393;g30efda5fb66_0_0"/>
          <p:cNvSpPr txBox="1"/>
          <p:nvPr>
            <p:ph idx="5" type="title"/>
          </p:nvPr>
        </p:nvSpPr>
        <p:spPr>
          <a:xfrm>
            <a:off x="1021625" y="1889383"/>
            <a:ext cx="890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2394" name="Google Shape;2394;g30efda5fb66_0_0"/>
          <p:cNvSpPr txBox="1"/>
          <p:nvPr>
            <p:ph idx="9" type="subTitle"/>
          </p:nvPr>
        </p:nvSpPr>
        <p:spPr>
          <a:xfrm>
            <a:off x="1908425" y="1892375"/>
            <a:ext cx="46092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4"/>
              </a:rPr>
              <a:t>Intro &amp; Problem Statement</a:t>
            </a:r>
            <a:endParaRPr/>
          </a:p>
        </p:txBody>
      </p:sp>
      <p:sp>
        <p:nvSpPr>
          <p:cNvPr id="2395" name="Google Shape;2395;g30efda5fb66_0_0"/>
          <p:cNvSpPr txBox="1"/>
          <p:nvPr>
            <p:ph idx="15" type="subTitle"/>
          </p:nvPr>
        </p:nvSpPr>
        <p:spPr>
          <a:xfrm>
            <a:off x="7457925" y="3132145"/>
            <a:ext cx="3944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5"/>
              </a:rPr>
              <a:t>Business Intelligence</a:t>
            </a:r>
            <a:endParaRPr/>
          </a:p>
        </p:txBody>
      </p:sp>
      <p:sp>
        <p:nvSpPr>
          <p:cNvPr id="2396" name="Google Shape;2396;g30efda5fb66_0_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397" name="Google Shape;2397;g30efda5fb66_0_0"/>
          <p:cNvSpPr txBox="1"/>
          <p:nvPr>
            <p:ph idx="6" type="title"/>
          </p:nvPr>
        </p:nvSpPr>
        <p:spPr>
          <a:xfrm>
            <a:off x="1025225" y="3130591"/>
            <a:ext cx="890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2398" name="Google Shape;2398;g30efda5fb66_0_0"/>
          <p:cNvSpPr txBox="1"/>
          <p:nvPr>
            <p:ph idx="7" type="title"/>
          </p:nvPr>
        </p:nvSpPr>
        <p:spPr>
          <a:xfrm>
            <a:off x="6567536" y="1887833"/>
            <a:ext cx="8868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2399" name="Google Shape;2399;g30efda5fb66_0_0"/>
          <p:cNvSpPr txBox="1"/>
          <p:nvPr>
            <p:ph idx="8" type="title"/>
          </p:nvPr>
        </p:nvSpPr>
        <p:spPr>
          <a:xfrm>
            <a:off x="6571136" y="3129041"/>
            <a:ext cx="8868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2400" name="Google Shape;2400;g30efda5fb66_0_0"/>
          <p:cNvSpPr txBox="1"/>
          <p:nvPr>
            <p:ph idx="14" type="subTitle"/>
          </p:nvPr>
        </p:nvSpPr>
        <p:spPr>
          <a:xfrm>
            <a:off x="1912025" y="3133700"/>
            <a:ext cx="47466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6"/>
              </a:rPr>
              <a:t>Pitch</a:t>
            </a:r>
            <a:endParaRPr/>
          </a:p>
        </p:txBody>
      </p:sp>
      <p:sp>
        <p:nvSpPr>
          <p:cNvPr id="2401" name="Google Shape;2401;g30efda5fb66_0_0"/>
          <p:cNvSpPr txBox="1"/>
          <p:nvPr>
            <p:ph idx="15" type="subTitle"/>
          </p:nvPr>
        </p:nvSpPr>
        <p:spPr>
          <a:xfrm>
            <a:off x="7457925" y="4373370"/>
            <a:ext cx="3944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7"/>
              </a:rPr>
              <a:t>Application Stack</a:t>
            </a:r>
            <a:endParaRPr/>
          </a:p>
        </p:txBody>
      </p:sp>
      <p:sp>
        <p:nvSpPr>
          <p:cNvPr id="2402" name="Google Shape;2402;g30efda5fb66_0_0"/>
          <p:cNvSpPr txBox="1"/>
          <p:nvPr>
            <p:ph idx="6" type="title"/>
          </p:nvPr>
        </p:nvSpPr>
        <p:spPr>
          <a:xfrm>
            <a:off x="960000" y="4368816"/>
            <a:ext cx="890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2403" name="Google Shape;2403;g30efda5fb66_0_0"/>
          <p:cNvSpPr txBox="1"/>
          <p:nvPr>
            <p:ph idx="8" type="title"/>
          </p:nvPr>
        </p:nvSpPr>
        <p:spPr>
          <a:xfrm>
            <a:off x="6571136" y="4370266"/>
            <a:ext cx="8868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2404" name="Google Shape;2404;g30efda5fb66_0_0"/>
          <p:cNvSpPr txBox="1"/>
          <p:nvPr>
            <p:ph idx="14" type="subTitle"/>
          </p:nvPr>
        </p:nvSpPr>
        <p:spPr>
          <a:xfrm>
            <a:off x="1846800" y="4371919"/>
            <a:ext cx="3944100" cy="59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8"/>
              </a:rPr>
              <a:t>Method and Process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2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10" name="Google Shape;2410;p22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411" name="Google Shape;2411;p2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2" name="Google Shape;241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13" name="Google Shape;2413;p22"/>
          <p:cNvSpPr/>
          <p:nvPr/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14" name="Google Shape;2414;p22"/>
          <p:cNvSpPr txBox="1"/>
          <p:nvPr>
            <p:ph type="title"/>
          </p:nvPr>
        </p:nvSpPr>
        <p:spPr>
          <a:xfrm>
            <a:off x="4365356" y="806365"/>
            <a:ext cx="7020747" cy="5229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wentieth Century"/>
              <a:buNone/>
            </a:pPr>
            <a:r>
              <a:rPr lang="en-US" sz="6600"/>
              <a:t>INTRODUCTION AND PROBLEM STATEMENT</a:t>
            </a:r>
            <a:endParaRPr/>
          </a:p>
        </p:txBody>
      </p:sp>
      <p:cxnSp>
        <p:nvCxnSpPr>
          <p:cNvPr id="2415" name="Google Shape;2415;p22"/>
          <p:cNvCxnSpPr/>
          <p:nvPr/>
        </p:nvCxnSpPr>
        <p:spPr>
          <a:xfrm>
            <a:off x="405993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30f25624283_3_0"/>
          <p:cNvSpPr txBox="1"/>
          <p:nvPr/>
        </p:nvSpPr>
        <p:spPr>
          <a:xfrm>
            <a:off x="828068" y="538650"/>
            <a:ext cx="10530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Introduction and Problem</a:t>
            </a:r>
            <a:endParaRPr sz="4000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grpSp>
        <p:nvGrpSpPr>
          <p:cNvPr id="2421" name="Google Shape;2421;g30f25624283_3_0"/>
          <p:cNvGrpSpPr/>
          <p:nvPr/>
        </p:nvGrpSpPr>
        <p:grpSpPr>
          <a:xfrm>
            <a:off x="1017824" y="2985142"/>
            <a:ext cx="9760304" cy="3040516"/>
            <a:chOff x="189756" y="1454567"/>
            <a:chExt cx="9760304" cy="3040516"/>
          </a:xfrm>
        </p:grpSpPr>
        <p:sp>
          <p:nvSpPr>
            <p:cNvPr id="2422" name="Google Shape;2422;g30f25624283_3_0"/>
            <p:cNvSpPr/>
            <p:nvPr/>
          </p:nvSpPr>
          <p:spPr>
            <a:xfrm>
              <a:off x="189767" y="1454567"/>
              <a:ext cx="43158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423" name="Google Shape;2423;g30f25624283_3_0"/>
            <p:cNvSpPr txBox="1"/>
            <p:nvPr/>
          </p:nvSpPr>
          <p:spPr>
            <a:xfrm>
              <a:off x="189756" y="1454575"/>
              <a:ext cx="45723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b="1" lang="en-US" sz="2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Problem Statement and Context</a:t>
              </a:r>
              <a:endParaRPr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24" name="Google Shape;2424;g30f25624283_3_0"/>
            <p:cNvSpPr/>
            <p:nvPr/>
          </p:nvSpPr>
          <p:spPr>
            <a:xfrm>
              <a:off x="189767" y="2083983"/>
              <a:ext cx="4315800" cy="24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425" name="Google Shape;2425;g30f25624283_3_0"/>
            <p:cNvSpPr txBox="1"/>
            <p:nvPr/>
          </p:nvSpPr>
          <p:spPr>
            <a:xfrm>
              <a:off x="189767" y="2083983"/>
              <a:ext cx="4315800" cy="24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36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DM Sans Medium"/>
                <a:buChar char="-"/>
              </a:pPr>
              <a:r>
                <a:rPr lang="en-US" sz="17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People have difficulty choosing between different ETFs as there are many factors to consider including holdings, sector weights, fees, risk, volatility, etc</a:t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wentieth Century"/>
                <a:buNone/>
              </a:pPr>
              <a:r>
                <a:t/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-336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DM Sans Medium"/>
                <a:buChar char="-"/>
              </a:pPr>
              <a:r>
                <a:rPr lang="en-US" sz="17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The A-B product comparison is interesting because it allows users to quantify and visualize differences between similar ETFs</a:t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426" name="Google Shape;2426;g30f25624283_3_0"/>
            <p:cNvSpPr/>
            <p:nvPr/>
          </p:nvSpPr>
          <p:spPr>
            <a:xfrm>
              <a:off x="5260810" y="1454567"/>
              <a:ext cx="43158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427" name="Google Shape;2427;g30f25624283_3_0"/>
            <p:cNvSpPr txBox="1"/>
            <p:nvPr/>
          </p:nvSpPr>
          <p:spPr>
            <a:xfrm>
              <a:off x="5634260" y="1457692"/>
              <a:ext cx="4315800" cy="5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b="1" lang="en-US" sz="22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Questions we want to address</a:t>
              </a:r>
              <a:endParaRPr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28" name="Google Shape;2428;g30f25624283_3_0"/>
            <p:cNvSpPr/>
            <p:nvPr/>
          </p:nvSpPr>
          <p:spPr>
            <a:xfrm>
              <a:off x="5260810" y="2083983"/>
              <a:ext cx="4315800" cy="24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2429" name="Google Shape;2429;g30f25624283_3_0"/>
            <p:cNvSpPr txBox="1"/>
            <p:nvPr/>
          </p:nvSpPr>
          <p:spPr>
            <a:xfrm>
              <a:off x="5634260" y="2083983"/>
              <a:ext cx="4315800" cy="24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36550" lvl="0" marL="457200" marR="0" rtl="0" algn="l">
                <a:lnSpc>
                  <a:spcPct val="10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DM Sans Medium"/>
                <a:buChar char="-"/>
              </a:pPr>
              <a:r>
                <a:rPr lang="en-US" sz="17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What are the key factors that differentiate two ETFs?</a:t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-336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DM Sans Medium"/>
                <a:buChar char="-"/>
              </a:pPr>
              <a:r>
                <a:rPr lang="en-US" sz="17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Which performance metrics best capture the suitability of a given ETF for a user? </a:t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-3365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DM Sans Medium"/>
                <a:buChar char="-"/>
              </a:pPr>
              <a:r>
                <a:rPr lang="en-US" sz="1700">
                  <a:solidFill>
                    <a:schemeClr val="dk1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How can we account for external economic factors that may impact an ETF’s performance?</a:t>
              </a:r>
              <a:endParaRPr sz="17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2430" name="Google Shape;2430;g30f25624283_3_0"/>
          <p:cNvGrpSpPr/>
          <p:nvPr/>
        </p:nvGrpSpPr>
        <p:grpSpPr>
          <a:xfrm>
            <a:off x="1017825" y="1417389"/>
            <a:ext cx="1797660" cy="1425746"/>
            <a:chOff x="-62882850" y="1999375"/>
            <a:chExt cx="315850" cy="250500"/>
          </a:xfrm>
        </p:grpSpPr>
        <p:sp>
          <p:nvSpPr>
            <p:cNvPr id="2431" name="Google Shape;2431;g30f25624283_3_0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2432" name="Google Shape;2432;g30f25624283_3_0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2433" name="Google Shape;2433;g30f25624283_3_0"/>
          <p:cNvGrpSpPr/>
          <p:nvPr/>
        </p:nvGrpSpPr>
        <p:grpSpPr>
          <a:xfrm>
            <a:off x="6440725" y="1345904"/>
            <a:ext cx="1568730" cy="1568700"/>
            <a:chOff x="-34776500" y="2631825"/>
            <a:chExt cx="291450" cy="291450"/>
          </a:xfrm>
        </p:grpSpPr>
        <p:sp>
          <p:nvSpPr>
            <p:cNvPr id="2434" name="Google Shape;2434;g30f25624283_3_0"/>
            <p:cNvSpPr/>
            <p:nvPr/>
          </p:nvSpPr>
          <p:spPr>
            <a:xfrm>
              <a:off x="-34691425" y="2666500"/>
              <a:ext cx="120525" cy="154400"/>
            </a:xfrm>
            <a:custGeom>
              <a:rect b="b" l="l" r="r" t="t"/>
              <a:pathLst>
                <a:path extrusionOk="0" h="6176" w="4821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g30f25624283_3_0"/>
            <p:cNvSpPr/>
            <p:nvPr/>
          </p:nvSpPr>
          <p:spPr>
            <a:xfrm>
              <a:off x="-34656775" y="28374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g30f25624283_3_0"/>
            <p:cNvSpPr/>
            <p:nvPr/>
          </p:nvSpPr>
          <p:spPr>
            <a:xfrm>
              <a:off x="-34776500" y="26318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30f25624283_2_0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2" name="Google Shape;2442;g30f25624283_2_0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443" name="Google Shape;2443;g30f25624283_2_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4" name="Google Shape;2444;g30f25624283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5" name="Google Shape;2445;g30f25624283_2_0"/>
          <p:cNvSpPr/>
          <p:nvPr/>
        </p:nvSpPr>
        <p:spPr>
          <a:xfrm>
            <a:off x="466928" y="484632"/>
            <a:ext cx="11244000" cy="588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46" name="Google Shape;2446;g30f25624283_2_0"/>
          <p:cNvSpPr txBox="1"/>
          <p:nvPr>
            <p:ph type="title"/>
          </p:nvPr>
        </p:nvSpPr>
        <p:spPr>
          <a:xfrm>
            <a:off x="4365356" y="806365"/>
            <a:ext cx="7020600" cy="5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600"/>
              <a:buFont typeface="Twentieth Century"/>
              <a:buNone/>
            </a:pPr>
            <a:r>
              <a:rPr lang="en-US" sz="6600"/>
              <a:t>Pitch</a:t>
            </a:r>
            <a:endParaRPr/>
          </a:p>
        </p:txBody>
      </p:sp>
      <p:cxnSp>
        <p:nvCxnSpPr>
          <p:cNvPr id="2447" name="Google Shape;2447;g30f25624283_2_0"/>
          <p:cNvCxnSpPr/>
          <p:nvPr/>
        </p:nvCxnSpPr>
        <p:spPr>
          <a:xfrm>
            <a:off x="4059935" y="1600200"/>
            <a:ext cx="0" cy="36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30f25624283_2_10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g30f25624283_2_10"/>
          <p:cNvSpPr txBox="1"/>
          <p:nvPr/>
        </p:nvSpPr>
        <p:spPr>
          <a:xfrm>
            <a:off x="415100" y="538650"/>
            <a:ext cx="1094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Pitch #1 - Solution</a:t>
            </a:r>
            <a:endParaRPr sz="4000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454" name="Google Shape;2454;g30f25624283_2_10"/>
          <p:cNvSpPr txBox="1"/>
          <p:nvPr/>
        </p:nvSpPr>
        <p:spPr>
          <a:xfrm>
            <a:off x="415100" y="1370549"/>
            <a:ext cx="10422300" cy="45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wentieth Century"/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GOAL</a:t>
            </a:r>
            <a:r>
              <a:rPr b="1" lang="en-US" sz="3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Create a Visual Comparison Tool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tool will give users the ability to compare metrics across different stocks and ETFs using visualizations to help them reach informed conclusions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will provide intuitive visualizations (charts, graphs, and tables) to compare key metrics across stocks and ETFs.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Highlight metrics such as historical performance …..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AutoNum type="arabicPeriod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Provide personalized recommendations based on user preferences and investment goals.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Primary Stakeholders</a:t>
            </a:r>
            <a:r>
              <a:rPr lang="en-US" sz="3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 sz="33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primary stakeholders are people that have money to invest into the market but don’t have the time to do thorough research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55" name="Google Shape;2455;g30f25624283_2_10"/>
          <p:cNvSpPr/>
          <p:nvPr/>
        </p:nvSpPr>
        <p:spPr>
          <a:xfrm>
            <a:off x="10453078" y="361576"/>
            <a:ext cx="973811" cy="777140"/>
          </a:xfrm>
          <a:custGeom>
            <a:rect b="b" l="l" r="r" t="t"/>
            <a:pathLst>
              <a:path extrusionOk="0" h="12673" w="1276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grpSp>
        <p:nvGrpSpPr>
          <p:cNvPr id="2456" name="Google Shape;2456;g30f25624283_2_10"/>
          <p:cNvGrpSpPr/>
          <p:nvPr/>
        </p:nvGrpSpPr>
        <p:grpSpPr>
          <a:xfrm>
            <a:off x="5304024" y="5658658"/>
            <a:ext cx="1058987" cy="812049"/>
            <a:chOff x="-49786250" y="2316650"/>
            <a:chExt cx="300900" cy="299450"/>
          </a:xfrm>
        </p:grpSpPr>
        <p:sp>
          <p:nvSpPr>
            <p:cNvPr id="2457" name="Google Shape;2457;g30f25624283_2_10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g30f25624283_2_10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g30f25624283_2_10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g30f25624283_2_10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g30f25624283_2_10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g30f25624283_2_10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g30f25624283_2_10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g30f25624283_2_10"/>
          <p:cNvGrpSpPr/>
          <p:nvPr/>
        </p:nvGrpSpPr>
        <p:grpSpPr>
          <a:xfrm>
            <a:off x="6787529" y="642667"/>
            <a:ext cx="737835" cy="727874"/>
            <a:chOff x="-1333200" y="2770450"/>
            <a:chExt cx="291450" cy="292225"/>
          </a:xfrm>
        </p:grpSpPr>
        <p:sp>
          <p:nvSpPr>
            <p:cNvPr id="2465" name="Google Shape;2465;g30f25624283_2_10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g30f25624283_2_10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0f25624283_2_31"/>
          <p:cNvSpPr txBox="1"/>
          <p:nvPr>
            <p:ph idx="12" type="sldNum"/>
          </p:nvPr>
        </p:nvSpPr>
        <p:spPr>
          <a:xfrm>
            <a:off x="10837333" y="6470704"/>
            <a:ext cx="97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g30f25624283_2_31"/>
          <p:cNvSpPr txBox="1"/>
          <p:nvPr/>
        </p:nvSpPr>
        <p:spPr>
          <a:xfrm>
            <a:off x="415025" y="538650"/>
            <a:ext cx="1094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</a:rPr>
              <a:t>Pitch #2 - Benefits</a:t>
            </a:r>
            <a:endParaRPr sz="4000">
              <a:solidFill>
                <a:schemeClr val="dk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473" name="Google Shape;2473;g30f25624283_2_31"/>
          <p:cNvSpPr txBox="1"/>
          <p:nvPr/>
        </p:nvSpPr>
        <p:spPr>
          <a:xfrm>
            <a:off x="415025" y="1353725"/>
            <a:ext cx="10422300" cy="5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wentieth Century"/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 Saving</a:t>
            </a:r>
            <a:endParaRPr b="1" sz="22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-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Reduces the time spent on analyzing data and making comparisons across different investment options.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Enhances Decision Making</a:t>
            </a:r>
            <a:endParaRPr b="1" sz="22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-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 comparing multiple stocks and ETFs, users can make better investment decisions. 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-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visualization simplifies complex data, making it easier to understand trends and performance.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Empowerment </a:t>
            </a:r>
            <a:endParaRPr b="1" sz="22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-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Provides users with the tools they need to make confident investment decisions.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Educational Resource</a:t>
            </a:r>
            <a:endParaRPr b="1" sz="22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59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-"/>
            </a:pPr>
            <a:r>
              <a:rPr lang="en-US"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Useful for teaching users how to evaluate investments effectively and understanding various metrics.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595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74" name="Google Shape;2474;g30f25624283_2_31"/>
          <p:cNvSpPr/>
          <p:nvPr/>
        </p:nvSpPr>
        <p:spPr>
          <a:xfrm>
            <a:off x="8153352" y="302926"/>
            <a:ext cx="1018633" cy="1020440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g30f25624283_2_31"/>
          <p:cNvGrpSpPr/>
          <p:nvPr/>
        </p:nvGrpSpPr>
        <p:grpSpPr>
          <a:xfrm>
            <a:off x="10837086" y="4320807"/>
            <a:ext cx="1144487" cy="858645"/>
            <a:chOff x="-5635975" y="2757075"/>
            <a:chExt cx="293000" cy="292225"/>
          </a:xfrm>
        </p:grpSpPr>
        <p:sp>
          <p:nvSpPr>
            <p:cNvPr id="2476" name="Google Shape;2476;g30f25624283_2_31"/>
            <p:cNvSpPr/>
            <p:nvPr/>
          </p:nvSpPr>
          <p:spPr>
            <a:xfrm>
              <a:off x="-5635975" y="2757075"/>
              <a:ext cx="293000" cy="292225"/>
            </a:xfrm>
            <a:custGeom>
              <a:rect b="b" l="l" r="r" t="t"/>
              <a:pathLst>
                <a:path extrusionOk="0" h="11689" w="1172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g30f25624283_2_31"/>
            <p:cNvSpPr/>
            <p:nvPr/>
          </p:nvSpPr>
          <p:spPr>
            <a:xfrm>
              <a:off x="-5584800" y="2790150"/>
              <a:ext cx="189850" cy="138050"/>
            </a:xfrm>
            <a:custGeom>
              <a:rect b="b" l="l" r="r" t="t"/>
              <a:pathLst>
                <a:path extrusionOk="0" h="5522" w="7594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8" name="Google Shape;2478;g30f25624283_2_31"/>
          <p:cNvGrpSpPr/>
          <p:nvPr/>
        </p:nvGrpSpPr>
        <p:grpSpPr>
          <a:xfrm>
            <a:off x="10922428" y="1323375"/>
            <a:ext cx="973793" cy="826713"/>
            <a:chOff x="-4211975" y="2783850"/>
            <a:chExt cx="291450" cy="274100"/>
          </a:xfrm>
        </p:grpSpPr>
        <p:sp>
          <p:nvSpPr>
            <p:cNvPr id="2479" name="Google Shape;2479;g30f25624283_2_31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g30f25624283_2_31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g30f25624283_2_31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87" name="Google Shape;2487;p26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488" name="Google Shape;2488;p2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9" name="Google Shape;2489;p26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0" name="Google Shape;2490;p26"/>
          <p:cNvSpPr/>
          <p:nvPr/>
        </p:nvSpPr>
        <p:spPr>
          <a:xfrm>
            <a:off x="505464" y="484632"/>
            <a:ext cx="7453538" cy="588091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91" name="Google Shape;2491;p26"/>
          <p:cNvSpPr txBox="1"/>
          <p:nvPr>
            <p:ph type="title"/>
          </p:nvPr>
        </p:nvSpPr>
        <p:spPr>
          <a:xfrm>
            <a:off x="990096" y="977900"/>
            <a:ext cx="6539558" cy="33277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sz="5400"/>
              <a:t>METHOD AND PROCESS</a:t>
            </a:r>
            <a:endParaRPr/>
          </a:p>
        </p:txBody>
      </p:sp>
      <p:cxnSp>
        <p:nvCxnSpPr>
          <p:cNvPr id="2492" name="Google Shape;2492;p26"/>
          <p:cNvCxnSpPr/>
          <p:nvPr/>
        </p:nvCxnSpPr>
        <p:spPr>
          <a:xfrm>
            <a:off x="2158680" y="4476657"/>
            <a:ext cx="5370974" cy="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3" name="Google Shape;2493;p26"/>
          <p:cNvSpPr/>
          <p:nvPr/>
        </p:nvSpPr>
        <p:spPr>
          <a:xfrm>
            <a:off x="8119870" y="484632"/>
            <a:ext cx="3584224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tistics and Data Analysis - 6th Grade by Slidesgo">
  <a:themeElements>
    <a:clrScheme name="Simple Light">
      <a:dk1>
        <a:srgbClr val="334157"/>
      </a:dk1>
      <a:lt1>
        <a:srgbClr val="4C69B2"/>
      </a:lt1>
      <a:dk2>
        <a:srgbClr val="FDFDFD"/>
      </a:dk2>
      <a:lt2>
        <a:srgbClr val="6389EB"/>
      </a:lt2>
      <a:accent1>
        <a:srgbClr val="CBDDFA"/>
      </a:accent1>
      <a:accent2>
        <a:srgbClr val="FF4949"/>
      </a:accent2>
      <a:accent3>
        <a:srgbClr val="FF7A78"/>
      </a:accent3>
      <a:accent4>
        <a:srgbClr val="FF9D35"/>
      </a:accent4>
      <a:accent5>
        <a:srgbClr val="FFC53A"/>
      </a:accent5>
      <a:accent6>
        <a:srgbClr val="EBEBEB"/>
      </a:accent6>
      <a:hlink>
        <a:srgbClr val="334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atistics and Data Analysis - 6th Grade by Slidesgo">
  <a:themeElements>
    <a:clrScheme name="Simple Light">
      <a:dk1>
        <a:srgbClr val="334157"/>
      </a:dk1>
      <a:lt1>
        <a:srgbClr val="4C69B2"/>
      </a:lt1>
      <a:dk2>
        <a:srgbClr val="FDFDFD"/>
      </a:dk2>
      <a:lt2>
        <a:srgbClr val="6389EB"/>
      </a:lt2>
      <a:accent1>
        <a:srgbClr val="CBDDFA"/>
      </a:accent1>
      <a:accent2>
        <a:srgbClr val="FF4949"/>
      </a:accent2>
      <a:accent3>
        <a:srgbClr val="FF7A78"/>
      </a:accent3>
      <a:accent4>
        <a:srgbClr val="FF9D35"/>
      </a:accent4>
      <a:accent5>
        <a:srgbClr val="FFC53A"/>
      </a:accent5>
      <a:accent6>
        <a:srgbClr val="EBEBEB"/>
      </a:accent6>
      <a:hlink>
        <a:srgbClr val="334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atistics and Data Analysis - 6th Grade by Slidesgo">
  <a:themeElements>
    <a:clrScheme name="Simple Light">
      <a:dk1>
        <a:srgbClr val="334157"/>
      </a:dk1>
      <a:lt1>
        <a:srgbClr val="4C69B2"/>
      </a:lt1>
      <a:dk2>
        <a:srgbClr val="FDFDFD"/>
      </a:dk2>
      <a:lt2>
        <a:srgbClr val="6389EB"/>
      </a:lt2>
      <a:accent1>
        <a:srgbClr val="CBDDFA"/>
      </a:accent1>
      <a:accent2>
        <a:srgbClr val="FF4949"/>
      </a:accent2>
      <a:accent3>
        <a:srgbClr val="FF7A78"/>
      </a:accent3>
      <a:accent4>
        <a:srgbClr val="FF9D35"/>
      </a:accent4>
      <a:accent5>
        <a:srgbClr val="FFC53A"/>
      </a:accent5>
      <a:accent6>
        <a:srgbClr val="EBEBEB"/>
      </a:accent6>
      <a:hlink>
        <a:srgbClr val="334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2024-02-20T13:08:53Z</dcterms:created>
  <dc:creator>Sheng-Min Chen</dc:creator>
</cp:coreProperties>
</file>